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40"/>
  </p:notesMasterIdLst>
  <p:sldIdLst>
    <p:sldId id="257" r:id="rId6"/>
    <p:sldId id="275" r:id="rId7"/>
    <p:sldId id="276" r:id="rId8"/>
    <p:sldId id="274" r:id="rId9"/>
    <p:sldId id="277" r:id="rId10"/>
    <p:sldId id="282" r:id="rId11"/>
    <p:sldId id="285" r:id="rId12"/>
    <p:sldId id="266" r:id="rId13"/>
    <p:sldId id="283" r:id="rId14"/>
    <p:sldId id="284" r:id="rId15"/>
    <p:sldId id="286" r:id="rId16"/>
    <p:sldId id="278" r:id="rId17"/>
    <p:sldId id="289" r:id="rId18"/>
    <p:sldId id="299" r:id="rId19"/>
    <p:sldId id="301" r:id="rId20"/>
    <p:sldId id="302" r:id="rId21"/>
    <p:sldId id="303" r:id="rId22"/>
    <p:sldId id="304" r:id="rId23"/>
    <p:sldId id="279" r:id="rId24"/>
    <p:sldId id="291" r:id="rId25"/>
    <p:sldId id="306" r:id="rId26"/>
    <p:sldId id="305" r:id="rId27"/>
    <p:sldId id="307" r:id="rId28"/>
    <p:sldId id="311" r:id="rId29"/>
    <p:sldId id="308" r:id="rId30"/>
    <p:sldId id="309" r:id="rId31"/>
    <p:sldId id="310" r:id="rId32"/>
    <p:sldId id="312" r:id="rId33"/>
    <p:sldId id="281" r:id="rId34"/>
    <p:sldId id="313" r:id="rId35"/>
    <p:sldId id="314" r:id="rId36"/>
    <p:sldId id="315" r:id="rId37"/>
    <p:sldId id="316" r:id="rId38"/>
    <p:sldId id="273" r:id="rId39"/>
  </p:sldIdLst>
  <p:sldSz cx="13003213" cy="97520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ler Artiga, Marta" initials="SAM" lastIdx="24" clrIdx="0">
    <p:extLst>
      <p:ext uri="{19B8F6BF-5375-455C-9EA6-DF929625EA0E}">
        <p15:presenceInfo xmlns:p15="http://schemas.microsoft.com/office/powerpoint/2012/main" userId="S::marta.soler@suezenvironnement.com::55cc2497-4699-4731-a8cd-d0dc3481360a" providerId="AD"/>
      </p:ext>
    </p:extLst>
  </p:cmAuthor>
  <p:cmAuthor id="2" name="Baiges Carnero, Mireia" initials="BCM" lastIdx="7" clrIdx="1">
    <p:extLst>
      <p:ext uri="{19B8F6BF-5375-455C-9EA6-DF929625EA0E}">
        <p15:presenceInfo xmlns:p15="http://schemas.microsoft.com/office/powerpoint/2012/main" userId="S::mireia.baiges@aiguesdebarcelona.cat::3c601a1c-94ae-47c3-b0d9-4cc3a504f98e" providerId="AD"/>
      </p:ext>
    </p:extLst>
  </p:cmAuthor>
  <p:cmAuthor id="3" name="Cabedo Cruz, Eva" initials="CCE" lastIdx="14" clrIdx="2">
    <p:extLst>
      <p:ext uri="{19B8F6BF-5375-455C-9EA6-DF929625EA0E}">
        <p15:presenceInfo xmlns:p15="http://schemas.microsoft.com/office/powerpoint/2012/main" userId="S::eva.cabedo@aiguesdebarcelona.cat::04938f6f-55df-49fe-ae59-466ac34151d1" providerId="AD"/>
      </p:ext>
    </p:extLst>
  </p:cmAuthor>
  <p:cmAuthor id="4" name="Rubio Catalan, Sandra" initials="RCS" lastIdx="44" clrIdx="3">
    <p:extLst>
      <p:ext uri="{19B8F6BF-5375-455C-9EA6-DF929625EA0E}">
        <p15:presenceInfo xmlns:p15="http://schemas.microsoft.com/office/powerpoint/2012/main" userId="S::sandra.rubio@aiguesdebarcelona.cat::d4ea8da9-dd6f-45ba-b431-de1798ce9c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C6E"/>
    <a:srgbClr val="348880"/>
    <a:srgbClr val="39959A"/>
    <a:srgbClr val="0B8746"/>
    <a:srgbClr val="273475"/>
    <a:srgbClr val="1E9A6E"/>
    <a:srgbClr val="1C945E"/>
    <a:srgbClr val="0B8B69"/>
    <a:srgbClr val="259B87"/>
    <a:srgbClr val="E5F3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0989ED-8465-4FDE-A310-A30181E30226}" v="49" dt="2021-11-11T14:06:34.74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14" autoAdjust="0"/>
    <p:restoredTop sz="87087" autoAdjust="0"/>
  </p:normalViewPr>
  <p:slideViewPr>
    <p:cSldViewPr snapToGrid="0" snapToObjects="1">
      <p:cViewPr varScale="1">
        <p:scale>
          <a:sx n="56" d="100"/>
          <a:sy n="56" d="100"/>
        </p:scale>
        <p:origin x="752" y="64"/>
      </p:cViewPr>
      <p:guideLst/>
    </p:cSldViewPr>
  </p:slideViewPr>
  <p:notesTextViewPr>
    <p:cViewPr>
      <p:scale>
        <a:sx n="66" d="100"/>
        <a:sy n="66" d="100"/>
      </p:scale>
      <p:origin x="0" y="0"/>
    </p:cViewPr>
  </p:notesTextViewPr>
  <p:notesViewPr>
    <p:cSldViewPr snapToGrid="0" snapToObjects="1">
      <p:cViewPr varScale="1">
        <p:scale>
          <a:sx n="87" d="100"/>
          <a:sy n="87" d="100"/>
        </p:scale>
        <p:origin x="2988"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a-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AF536-EACD-4D95-8469-A2D9644492D0}" type="datetimeFigureOut">
              <a:rPr lang="ca-ES" smtClean="0"/>
              <a:t>27/4/2022</a:t>
            </a:fld>
            <a:endParaRPr lang="ca-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a-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a-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989CC-7734-419F-8786-02A96559269C}" type="slidenum">
              <a:rPr lang="ca-ES" smtClean="0"/>
              <a:t>‹Nº›</a:t>
            </a:fld>
            <a:endParaRPr lang="ca-ES"/>
          </a:p>
        </p:txBody>
      </p:sp>
    </p:spTree>
    <p:extLst>
      <p:ext uri="{BB962C8B-B14F-4D97-AF65-F5344CB8AC3E}">
        <p14:creationId xmlns:p14="http://schemas.microsoft.com/office/powerpoint/2010/main" val="417790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2.emf"/><Relationship Id="rId5" Type="http://schemas.openxmlformats.org/officeDocument/2006/relationships/image" Target="../media/image17.emf"/><Relationship Id="rId4" Type="http://schemas.openxmlformats.org/officeDocument/2006/relationships/image" Target="../media/image1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A7D1B4F-8548-C04F-968D-CD80C56F11E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3002684" cy="9752013"/>
          </a:xfrm>
          <a:prstGeom prst="rect">
            <a:avLst/>
          </a:prstGeom>
        </p:spPr>
      </p:pic>
      <p:sp>
        <p:nvSpPr>
          <p:cNvPr id="11" name="Marcador de texto 9">
            <a:extLst>
              <a:ext uri="{FF2B5EF4-FFF2-40B4-BE49-F238E27FC236}">
                <a16:creationId xmlns:a16="http://schemas.microsoft.com/office/drawing/2014/main" id="{7AE488E7-C05A-A145-A920-FFAB4101E279}"/>
              </a:ext>
            </a:extLst>
          </p:cNvPr>
          <p:cNvSpPr>
            <a:spLocks noGrp="1"/>
          </p:cNvSpPr>
          <p:nvPr>
            <p:ph type="body" sz="quarter" idx="10" hasCustomPrompt="1"/>
          </p:nvPr>
        </p:nvSpPr>
        <p:spPr>
          <a:xfrm>
            <a:off x="929750" y="1616713"/>
            <a:ext cx="8659523" cy="6310737"/>
          </a:xfrm>
          <a:prstGeom prst="rect">
            <a:avLst/>
          </a:prstGeom>
        </p:spPr>
        <p:txBody>
          <a:bodyPr/>
          <a:lstStyle>
            <a:lvl1pPr marL="0" indent="0">
              <a:buNone/>
              <a:defRPr sz="7800" b="0" i="0">
                <a:solidFill>
                  <a:schemeClr val="bg1"/>
                </a:solidFill>
                <a:latin typeface="Apex New Book" panose="02010600040501010103" pitchFamily="2" charset="77"/>
                <a:ea typeface="Apex New Book" panose="02010600040501010103" pitchFamily="2" charset="77"/>
              </a:defRPr>
            </a:lvl1pPr>
          </a:lstStyle>
          <a:p>
            <a:pPr lvl="0"/>
            <a:r>
              <a:rPr lang="es-ES" dirty="0" err="1"/>
              <a:t>Títol</a:t>
            </a:r>
            <a:endParaRPr lang="es-ES" dirty="0"/>
          </a:p>
        </p:txBody>
      </p:sp>
      <p:pic>
        <p:nvPicPr>
          <p:cNvPr id="8" name="Imagen 7">
            <a:extLst>
              <a:ext uri="{FF2B5EF4-FFF2-40B4-BE49-F238E27FC236}">
                <a16:creationId xmlns:a16="http://schemas.microsoft.com/office/drawing/2014/main" id="{EA69A0A1-07C8-9F4B-AC4F-0BF0AD182435}"/>
              </a:ext>
            </a:extLst>
          </p:cNvPr>
          <p:cNvPicPr>
            <a:picLocks noChangeAspect="1"/>
          </p:cNvPicPr>
          <p:nvPr userDrawn="1"/>
        </p:nvPicPr>
        <p:blipFill>
          <a:blip r:embed="rId3"/>
          <a:stretch>
            <a:fillRect/>
          </a:stretch>
        </p:blipFill>
        <p:spPr>
          <a:xfrm>
            <a:off x="492298" y="8896495"/>
            <a:ext cx="1917700" cy="596900"/>
          </a:xfrm>
          <a:prstGeom prst="rect">
            <a:avLst/>
          </a:prstGeom>
        </p:spPr>
      </p:pic>
    </p:spTree>
    <p:extLst>
      <p:ext uri="{BB962C8B-B14F-4D97-AF65-F5344CB8AC3E}">
        <p14:creationId xmlns:p14="http://schemas.microsoft.com/office/powerpoint/2010/main" val="85417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Fitxa">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3F66949-0E55-EE40-ACF4-54F779FAB2E7}"/>
              </a:ext>
            </a:extLst>
          </p:cNvPr>
          <p:cNvPicPr>
            <a:picLocks noChangeAspect="1"/>
          </p:cNvPicPr>
          <p:nvPr userDrawn="1"/>
        </p:nvPicPr>
        <p:blipFill>
          <a:blip r:embed="rId2"/>
          <a:stretch>
            <a:fillRect/>
          </a:stretch>
        </p:blipFill>
        <p:spPr>
          <a:xfrm>
            <a:off x="-529" y="3572"/>
            <a:ext cx="13002683" cy="9744868"/>
          </a:xfrm>
          <a:prstGeom prst="rect">
            <a:avLst/>
          </a:prstGeom>
        </p:spPr>
      </p:pic>
      <p:sp>
        <p:nvSpPr>
          <p:cNvPr id="20" name="Rectángulo 19">
            <a:extLst>
              <a:ext uri="{FF2B5EF4-FFF2-40B4-BE49-F238E27FC236}">
                <a16:creationId xmlns:a16="http://schemas.microsoft.com/office/drawing/2014/main" id="{90AC54C4-14E2-6449-AE1F-DF8F1B2F179D}"/>
              </a:ext>
            </a:extLst>
          </p:cNvPr>
          <p:cNvSpPr/>
          <p:nvPr userDrawn="1"/>
        </p:nvSpPr>
        <p:spPr>
          <a:xfrm>
            <a:off x="8325014" y="1400174"/>
            <a:ext cx="3816626" cy="2289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251999" rIns="251999" bIns="251999" rtlCol="0" anchor="ctr">
            <a:noAutofit/>
          </a:bodyPr>
          <a:lstStyle/>
          <a:p>
            <a:pPr algn="l"/>
            <a:endParaRPr lang="es-ES" sz="1600" b="0" i="0" dirty="0">
              <a:solidFill>
                <a:srgbClr val="273475"/>
              </a:solidFill>
              <a:latin typeface="Apex New Book" panose="02010600040501010103" pitchFamily="2" charset="77"/>
              <a:ea typeface="Apex New Book" panose="02010600040501010103" pitchFamily="2" charset="77"/>
            </a:endParaRPr>
          </a:p>
        </p:txBody>
      </p:sp>
      <p:pic>
        <p:nvPicPr>
          <p:cNvPr id="23" name="Imagen 22">
            <a:extLst>
              <a:ext uri="{FF2B5EF4-FFF2-40B4-BE49-F238E27FC236}">
                <a16:creationId xmlns:a16="http://schemas.microsoft.com/office/drawing/2014/main" id="{436AD734-224A-064B-978D-CCFE33771CF2}"/>
              </a:ext>
            </a:extLst>
          </p:cNvPr>
          <p:cNvPicPr>
            <a:picLocks noChangeAspect="1"/>
          </p:cNvPicPr>
          <p:nvPr userDrawn="1"/>
        </p:nvPicPr>
        <p:blipFill>
          <a:blip r:embed="rId3"/>
          <a:stretch>
            <a:fillRect/>
          </a:stretch>
        </p:blipFill>
        <p:spPr>
          <a:xfrm>
            <a:off x="8335731" y="5454596"/>
            <a:ext cx="3805200" cy="428400"/>
          </a:xfrm>
          <a:prstGeom prst="rect">
            <a:avLst/>
          </a:prstGeom>
        </p:spPr>
      </p:pic>
      <p:sp>
        <p:nvSpPr>
          <p:cNvPr id="32" name="Rectángulo 31">
            <a:extLst>
              <a:ext uri="{FF2B5EF4-FFF2-40B4-BE49-F238E27FC236}">
                <a16:creationId xmlns:a16="http://schemas.microsoft.com/office/drawing/2014/main" id="{AC1D2D64-ED05-6B48-8943-C85344FABED0}"/>
              </a:ext>
            </a:extLst>
          </p:cNvPr>
          <p:cNvSpPr/>
          <p:nvPr userDrawn="1"/>
        </p:nvSpPr>
        <p:spPr>
          <a:xfrm>
            <a:off x="8324305" y="3820974"/>
            <a:ext cx="3816626" cy="1502053"/>
          </a:xfrm>
          <a:prstGeom prst="rect">
            <a:avLst/>
          </a:prstGeom>
          <a:solidFill>
            <a:srgbClr val="273475"/>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108000" rIns="251999" bIns="144000" rtlCol="0" anchor="ctr">
            <a:normAutofit/>
          </a:bodyPr>
          <a:lstStyle/>
          <a:p>
            <a:pPr algn="l">
              <a:lnSpc>
                <a:spcPct val="170000"/>
              </a:lnSpc>
            </a:pPr>
            <a:endParaRPr lang="es-ES" sz="1600" b="0" i="0" kern="1200" dirty="0">
              <a:solidFill>
                <a:schemeClr val="bg1"/>
              </a:solidFill>
              <a:effectLst/>
              <a:latin typeface="Apex New Book" panose="02010600040501010103" pitchFamily="2" charset="77"/>
              <a:ea typeface="Apex New Book" panose="02010600040501010103" pitchFamily="2" charset="77"/>
              <a:cs typeface="+mn-cs"/>
            </a:endParaRPr>
          </a:p>
        </p:txBody>
      </p:sp>
      <p:cxnSp>
        <p:nvCxnSpPr>
          <p:cNvPr id="33" name="Conector recto 32">
            <a:extLst>
              <a:ext uri="{FF2B5EF4-FFF2-40B4-BE49-F238E27FC236}">
                <a16:creationId xmlns:a16="http://schemas.microsoft.com/office/drawing/2014/main" id="{41F73E79-6A3F-9443-909A-DE29596D85C6}"/>
              </a:ext>
            </a:extLst>
          </p:cNvPr>
          <p:cNvCxnSpPr/>
          <p:nvPr userDrawn="1"/>
        </p:nvCxnSpPr>
        <p:spPr>
          <a:xfrm>
            <a:off x="8538992" y="4007830"/>
            <a:ext cx="32990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58E93F4E-18FC-CE48-BB70-4CF662A90797}"/>
              </a:ext>
            </a:extLst>
          </p:cNvPr>
          <p:cNvCxnSpPr/>
          <p:nvPr userDrawn="1"/>
        </p:nvCxnSpPr>
        <p:spPr>
          <a:xfrm>
            <a:off x="8538992" y="4387330"/>
            <a:ext cx="32990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059A8F5D-1C1A-164F-BCD1-C391F54F4176}"/>
              </a:ext>
            </a:extLst>
          </p:cNvPr>
          <p:cNvCxnSpPr/>
          <p:nvPr userDrawn="1"/>
        </p:nvCxnSpPr>
        <p:spPr>
          <a:xfrm>
            <a:off x="8538992" y="4766830"/>
            <a:ext cx="32990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Marcador de texto 4">
            <a:extLst>
              <a:ext uri="{FF2B5EF4-FFF2-40B4-BE49-F238E27FC236}">
                <a16:creationId xmlns:a16="http://schemas.microsoft.com/office/drawing/2014/main" id="{A33D34BC-2FAD-294C-949B-F277AC168BC1}"/>
              </a:ext>
            </a:extLst>
          </p:cNvPr>
          <p:cNvSpPr>
            <a:spLocks noGrp="1"/>
          </p:cNvSpPr>
          <p:nvPr>
            <p:ph type="body" sz="quarter" idx="10" hasCustomPrompt="1"/>
          </p:nvPr>
        </p:nvSpPr>
        <p:spPr>
          <a:xfrm>
            <a:off x="787317" y="1400174"/>
            <a:ext cx="7219646" cy="2027239"/>
          </a:xfrm>
          <a:prstGeom prst="rect">
            <a:avLst/>
          </a:prstGeom>
        </p:spPr>
        <p:txBody>
          <a:bodyPr/>
          <a:lstStyle>
            <a:lvl1pPr marL="0" indent="0">
              <a:buNone/>
              <a:defRPr sz="5600" b="0" i="0">
                <a:solidFill>
                  <a:srgbClr val="273475"/>
                </a:solidFill>
                <a:latin typeface="Apex New Medium" panose="02010600040501010103" pitchFamily="2" charset="77"/>
                <a:ea typeface="Apex New Medium" panose="02010600040501010103" pitchFamily="2" charset="77"/>
              </a:defRPr>
            </a:lvl1pPr>
          </a:lstStyle>
          <a:p>
            <a:pPr lvl="0"/>
            <a:r>
              <a:rPr lang="es-ES" dirty="0" err="1"/>
              <a:t>Títol</a:t>
            </a:r>
            <a:endParaRPr lang="es-ES" dirty="0"/>
          </a:p>
        </p:txBody>
      </p:sp>
      <p:sp>
        <p:nvSpPr>
          <p:cNvPr id="17" name="Marcador de texto 4">
            <a:extLst>
              <a:ext uri="{FF2B5EF4-FFF2-40B4-BE49-F238E27FC236}">
                <a16:creationId xmlns:a16="http://schemas.microsoft.com/office/drawing/2014/main" id="{2656B585-9477-6545-ACD5-E95A5695AEFE}"/>
              </a:ext>
            </a:extLst>
          </p:cNvPr>
          <p:cNvSpPr>
            <a:spLocks noGrp="1"/>
          </p:cNvSpPr>
          <p:nvPr>
            <p:ph type="body" sz="quarter" idx="11" hasCustomPrompt="1"/>
          </p:nvPr>
        </p:nvSpPr>
        <p:spPr>
          <a:xfrm>
            <a:off x="787317" y="3841226"/>
            <a:ext cx="5714287" cy="1731204"/>
          </a:xfrm>
          <a:prstGeom prst="rect">
            <a:avLst/>
          </a:prstGeom>
        </p:spPr>
        <p:txBody>
          <a:bodyPr/>
          <a:lstStyle>
            <a:lvl1pPr marL="0" indent="0">
              <a:lnSpc>
                <a:spcPct val="100000"/>
              </a:lnSpc>
              <a:buNone/>
              <a:defRPr sz="2000" b="0" i="0">
                <a:solidFill>
                  <a:srgbClr val="273475"/>
                </a:solidFill>
                <a:latin typeface="Apex New Medium" panose="02010600040501010103" pitchFamily="2" charset="77"/>
                <a:ea typeface="Apex New Medium" panose="02010600040501010103" pitchFamily="2" charset="77"/>
              </a:defRPr>
            </a:lvl1pPr>
          </a:lstStyle>
          <a:p>
            <a:pPr lvl="0"/>
            <a:r>
              <a:rPr lang="es-ES" dirty="0" err="1"/>
              <a:t>Descripció</a:t>
            </a:r>
            <a:r>
              <a:rPr lang="es-ES" dirty="0"/>
              <a:t> 1</a:t>
            </a:r>
          </a:p>
        </p:txBody>
      </p:sp>
      <p:sp>
        <p:nvSpPr>
          <p:cNvPr id="18" name="Marcador de texto 4">
            <a:extLst>
              <a:ext uri="{FF2B5EF4-FFF2-40B4-BE49-F238E27FC236}">
                <a16:creationId xmlns:a16="http://schemas.microsoft.com/office/drawing/2014/main" id="{6526449C-D455-FA46-8908-A9BDF493C58F}"/>
              </a:ext>
            </a:extLst>
          </p:cNvPr>
          <p:cNvSpPr>
            <a:spLocks noGrp="1"/>
          </p:cNvSpPr>
          <p:nvPr>
            <p:ph type="body" sz="quarter" idx="12" hasCustomPrompt="1"/>
          </p:nvPr>
        </p:nvSpPr>
        <p:spPr>
          <a:xfrm>
            <a:off x="8523866" y="1571253"/>
            <a:ext cx="3418923" cy="1947073"/>
          </a:xfrm>
          <a:prstGeom prst="rect">
            <a:avLst/>
          </a:prstGeom>
        </p:spPr>
        <p:txBody>
          <a:bodyPr anchor="t"/>
          <a:lstStyle>
            <a:lvl1pPr marL="0" indent="0">
              <a:buNone/>
              <a:defRPr sz="1600" b="0" i="0">
                <a:solidFill>
                  <a:srgbClr val="273475"/>
                </a:solidFill>
                <a:latin typeface="Apex New Book" panose="02010600040501010103" pitchFamily="2" charset="77"/>
                <a:ea typeface="Apex New Book" panose="02010600040501010103" pitchFamily="2" charset="77"/>
              </a:defRPr>
            </a:lvl1pPr>
          </a:lstStyle>
          <a:p>
            <a:pPr lvl="0"/>
            <a:r>
              <a:rPr lang="es-ES" dirty="0" err="1"/>
              <a:t>Descripció</a:t>
            </a:r>
            <a:r>
              <a:rPr lang="es-ES" dirty="0"/>
              <a:t> 2</a:t>
            </a:r>
          </a:p>
        </p:txBody>
      </p:sp>
      <p:sp>
        <p:nvSpPr>
          <p:cNvPr id="21" name="Marcador de texto 4">
            <a:extLst>
              <a:ext uri="{FF2B5EF4-FFF2-40B4-BE49-F238E27FC236}">
                <a16:creationId xmlns:a16="http://schemas.microsoft.com/office/drawing/2014/main" id="{C7AD8B4F-F579-024F-9156-ADDAEEDD28F6}"/>
              </a:ext>
            </a:extLst>
          </p:cNvPr>
          <p:cNvSpPr>
            <a:spLocks noGrp="1"/>
          </p:cNvSpPr>
          <p:nvPr>
            <p:ph type="body" sz="quarter" idx="13" hasCustomPrompt="1"/>
          </p:nvPr>
        </p:nvSpPr>
        <p:spPr>
          <a:xfrm>
            <a:off x="8682823" y="5526902"/>
            <a:ext cx="3259965" cy="301153"/>
          </a:xfrm>
          <a:prstGeom prst="rect">
            <a:avLst/>
          </a:prstGeom>
        </p:spPr>
        <p:txBody>
          <a:bodyPr anchor="ctr"/>
          <a:lstStyle>
            <a:lvl1pPr marL="0" indent="0">
              <a:buNone/>
              <a:defRPr sz="1600" b="0" i="0">
                <a:solidFill>
                  <a:schemeClr val="bg1"/>
                </a:solidFill>
                <a:latin typeface="Apex New Book" panose="02010600040501010103" pitchFamily="2" charset="77"/>
                <a:ea typeface="Apex New Book" panose="02010600040501010103" pitchFamily="2" charset="77"/>
              </a:defRPr>
            </a:lvl1pPr>
          </a:lstStyle>
          <a:p>
            <a:pPr lvl="0"/>
            <a:r>
              <a:rPr lang="es-ES" dirty="0" err="1"/>
              <a:t>Accedir</a:t>
            </a:r>
            <a:r>
              <a:rPr lang="es-ES" dirty="0"/>
              <a:t>-hi </a:t>
            </a:r>
          </a:p>
        </p:txBody>
      </p:sp>
      <p:sp>
        <p:nvSpPr>
          <p:cNvPr id="26" name="Marcador de posición de imagen 7">
            <a:extLst>
              <a:ext uri="{FF2B5EF4-FFF2-40B4-BE49-F238E27FC236}">
                <a16:creationId xmlns:a16="http://schemas.microsoft.com/office/drawing/2014/main" id="{8D768B05-EB24-7041-881C-73200135C8FA}"/>
              </a:ext>
            </a:extLst>
          </p:cNvPr>
          <p:cNvSpPr>
            <a:spLocks noGrp="1"/>
          </p:cNvSpPr>
          <p:nvPr>
            <p:ph type="pic" sz="quarter" idx="14" hasCustomPrompt="1"/>
          </p:nvPr>
        </p:nvSpPr>
        <p:spPr>
          <a:xfrm>
            <a:off x="787400" y="6003925"/>
            <a:ext cx="5713413" cy="2895600"/>
          </a:xfrm>
          <a:prstGeom prst="rect">
            <a:avLst/>
          </a:prstGeom>
        </p:spPr>
        <p:txBody>
          <a:bodyPr anchor="ctr"/>
          <a:lstStyle>
            <a:lvl1pPr marL="0" indent="0" algn="ctr">
              <a:buNone/>
              <a:defRPr sz="1400"/>
            </a:lvl1pPr>
          </a:lstStyle>
          <a:p>
            <a:r>
              <a:rPr lang="es-ES" dirty="0" err="1"/>
              <a:t>Afegir</a:t>
            </a:r>
            <a:r>
              <a:rPr lang="es-ES" dirty="0"/>
              <a:t> </a:t>
            </a:r>
            <a:r>
              <a:rPr lang="es-ES" dirty="0" err="1"/>
              <a:t>imatge</a:t>
            </a:r>
            <a:endParaRPr lang="es-ES" dirty="0"/>
          </a:p>
        </p:txBody>
      </p:sp>
      <p:sp>
        <p:nvSpPr>
          <p:cNvPr id="27" name="Marcador de posición de imagen 7">
            <a:extLst>
              <a:ext uri="{FF2B5EF4-FFF2-40B4-BE49-F238E27FC236}">
                <a16:creationId xmlns:a16="http://schemas.microsoft.com/office/drawing/2014/main" id="{7BDF7F76-34E6-8A42-A6FC-18DD155D2998}"/>
              </a:ext>
            </a:extLst>
          </p:cNvPr>
          <p:cNvSpPr>
            <a:spLocks noGrp="1"/>
          </p:cNvSpPr>
          <p:nvPr>
            <p:ph type="pic" sz="quarter" idx="15" hasCustomPrompt="1"/>
          </p:nvPr>
        </p:nvSpPr>
        <p:spPr>
          <a:xfrm>
            <a:off x="6623658" y="6003925"/>
            <a:ext cx="5517274" cy="2895600"/>
          </a:xfrm>
          <a:prstGeom prst="rect">
            <a:avLst/>
          </a:prstGeom>
        </p:spPr>
        <p:txBody>
          <a:bodyPr anchor="ctr"/>
          <a:lstStyle>
            <a:lvl1pPr marL="0" indent="0" algn="ctr">
              <a:buNone/>
              <a:defRPr sz="1400"/>
            </a:lvl1pPr>
          </a:lstStyle>
          <a:p>
            <a:r>
              <a:rPr lang="es-ES" dirty="0" err="1"/>
              <a:t>Afegir</a:t>
            </a:r>
            <a:r>
              <a:rPr lang="es-ES" dirty="0"/>
              <a:t> </a:t>
            </a:r>
            <a:r>
              <a:rPr lang="es-ES" dirty="0" err="1"/>
              <a:t>imatge</a:t>
            </a:r>
            <a:endParaRPr lang="es-ES" dirty="0"/>
          </a:p>
        </p:txBody>
      </p:sp>
      <p:cxnSp>
        <p:nvCxnSpPr>
          <p:cNvPr id="29" name="Conector recto 28">
            <a:extLst>
              <a:ext uri="{FF2B5EF4-FFF2-40B4-BE49-F238E27FC236}">
                <a16:creationId xmlns:a16="http://schemas.microsoft.com/office/drawing/2014/main" id="{9981449B-CD3E-1241-98CF-710219397CCC}"/>
              </a:ext>
            </a:extLst>
          </p:cNvPr>
          <p:cNvCxnSpPr/>
          <p:nvPr userDrawn="1"/>
        </p:nvCxnSpPr>
        <p:spPr>
          <a:xfrm>
            <a:off x="8538992" y="5146330"/>
            <a:ext cx="32990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Marcador de texto 4">
            <a:extLst>
              <a:ext uri="{FF2B5EF4-FFF2-40B4-BE49-F238E27FC236}">
                <a16:creationId xmlns:a16="http://schemas.microsoft.com/office/drawing/2014/main" id="{6E003EC4-C60D-324F-BA46-A1DD8D5D681C}"/>
              </a:ext>
            </a:extLst>
          </p:cNvPr>
          <p:cNvSpPr>
            <a:spLocks noGrp="1"/>
          </p:cNvSpPr>
          <p:nvPr>
            <p:ph type="body" sz="quarter" idx="16" hasCustomPrompt="1"/>
          </p:nvPr>
        </p:nvSpPr>
        <p:spPr>
          <a:xfrm>
            <a:off x="8530720" y="4007830"/>
            <a:ext cx="3403797" cy="1128340"/>
          </a:xfrm>
          <a:prstGeom prst="rect">
            <a:avLst/>
          </a:prstGeom>
        </p:spPr>
        <p:txBody>
          <a:bodyPr anchor="ctr"/>
          <a:lstStyle>
            <a:lvl1pPr marL="0" indent="0">
              <a:lnSpc>
                <a:spcPct val="100000"/>
              </a:lnSpc>
              <a:buNone/>
              <a:defRPr sz="1200" b="0" i="0">
                <a:solidFill>
                  <a:schemeClr val="bg1"/>
                </a:solidFill>
                <a:latin typeface="Apex New Book" panose="02010600040501010103" pitchFamily="2" charset="77"/>
                <a:ea typeface="Apex New Book" panose="02010600040501010103" pitchFamily="2" charset="77"/>
              </a:defRPr>
            </a:lvl1pPr>
          </a:lstStyle>
          <a:p>
            <a:pPr lvl="0"/>
            <a:r>
              <a:rPr lang="es-ES" dirty="0"/>
              <a:t>Durada, </a:t>
            </a:r>
            <a:r>
              <a:rPr lang="es-ES" dirty="0" err="1"/>
              <a:t>Públic</a:t>
            </a:r>
            <a:r>
              <a:rPr lang="es-ES" dirty="0"/>
              <a:t>, </a:t>
            </a:r>
            <a:r>
              <a:rPr lang="es-ES" dirty="0" err="1"/>
              <a:t>Més</a:t>
            </a:r>
            <a:r>
              <a:rPr lang="es-ES" dirty="0"/>
              <a:t> información…</a:t>
            </a:r>
          </a:p>
        </p:txBody>
      </p:sp>
    </p:spTree>
    <p:extLst>
      <p:ext uri="{BB962C8B-B14F-4D97-AF65-F5344CB8AC3E}">
        <p14:creationId xmlns:p14="http://schemas.microsoft.com/office/powerpoint/2010/main" val="1879200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Fitxa">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3F66949-0E55-EE40-ACF4-54F779FAB2E7}"/>
              </a:ext>
            </a:extLst>
          </p:cNvPr>
          <p:cNvPicPr>
            <a:picLocks noChangeAspect="1"/>
          </p:cNvPicPr>
          <p:nvPr userDrawn="1"/>
        </p:nvPicPr>
        <p:blipFill>
          <a:blip r:embed="rId2"/>
          <a:stretch>
            <a:fillRect/>
          </a:stretch>
        </p:blipFill>
        <p:spPr>
          <a:xfrm>
            <a:off x="-529" y="3572"/>
            <a:ext cx="13002683" cy="9744867"/>
          </a:xfrm>
          <a:prstGeom prst="rect">
            <a:avLst/>
          </a:prstGeom>
        </p:spPr>
      </p:pic>
      <p:sp>
        <p:nvSpPr>
          <p:cNvPr id="20" name="Rectángulo 19">
            <a:extLst>
              <a:ext uri="{FF2B5EF4-FFF2-40B4-BE49-F238E27FC236}">
                <a16:creationId xmlns:a16="http://schemas.microsoft.com/office/drawing/2014/main" id="{90AC54C4-14E2-6449-AE1F-DF8F1B2F179D}"/>
              </a:ext>
            </a:extLst>
          </p:cNvPr>
          <p:cNvSpPr/>
          <p:nvPr userDrawn="1"/>
        </p:nvSpPr>
        <p:spPr>
          <a:xfrm>
            <a:off x="8325014" y="1400174"/>
            <a:ext cx="3816626" cy="2289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251999" rIns="251999" bIns="251999" rtlCol="0" anchor="ctr">
            <a:noAutofit/>
          </a:bodyPr>
          <a:lstStyle/>
          <a:p>
            <a:pPr algn="l"/>
            <a:endParaRPr lang="es-ES" sz="1600" b="0" i="0" dirty="0">
              <a:solidFill>
                <a:srgbClr val="273475"/>
              </a:solidFill>
              <a:latin typeface="Apex New Book" panose="02010600040501010103" pitchFamily="2" charset="77"/>
              <a:ea typeface="Apex New Book" panose="02010600040501010103" pitchFamily="2" charset="77"/>
            </a:endParaRPr>
          </a:p>
        </p:txBody>
      </p:sp>
      <p:pic>
        <p:nvPicPr>
          <p:cNvPr id="23" name="Imagen 22">
            <a:extLst>
              <a:ext uri="{FF2B5EF4-FFF2-40B4-BE49-F238E27FC236}">
                <a16:creationId xmlns:a16="http://schemas.microsoft.com/office/drawing/2014/main" id="{436AD734-224A-064B-978D-CCFE33771CF2}"/>
              </a:ext>
            </a:extLst>
          </p:cNvPr>
          <p:cNvPicPr>
            <a:picLocks noChangeAspect="1"/>
          </p:cNvPicPr>
          <p:nvPr userDrawn="1"/>
        </p:nvPicPr>
        <p:blipFill>
          <a:blip r:embed="rId3"/>
          <a:stretch>
            <a:fillRect/>
          </a:stretch>
        </p:blipFill>
        <p:spPr>
          <a:xfrm>
            <a:off x="8335731" y="5454596"/>
            <a:ext cx="3805200" cy="428400"/>
          </a:xfrm>
          <a:prstGeom prst="rect">
            <a:avLst/>
          </a:prstGeom>
        </p:spPr>
      </p:pic>
      <p:sp>
        <p:nvSpPr>
          <p:cNvPr id="32" name="Rectángulo 31">
            <a:extLst>
              <a:ext uri="{FF2B5EF4-FFF2-40B4-BE49-F238E27FC236}">
                <a16:creationId xmlns:a16="http://schemas.microsoft.com/office/drawing/2014/main" id="{AC1D2D64-ED05-6B48-8943-C85344FABED0}"/>
              </a:ext>
            </a:extLst>
          </p:cNvPr>
          <p:cNvSpPr/>
          <p:nvPr userDrawn="1"/>
        </p:nvSpPr>
        <p:spPr>
          <a:xfrm>
            <a:off x="8324305" y="3820974"/>
            <a:ext cx="3816626" cy="1502053"/>
          </a:xfrm>
          <a:prstGeom prst="rect">
            <a:avLst/>
          </a:prstGeom>
          <a:solidFill>
            <a:srgbClr val="273475"/>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108000" rIns="251999" bIns="144000" rtlCol="0" anchor="ctr">
            <a:normAutofit/>
          </a:bodyPr>
          <a:lstStyle/>
          <a:p>
            <a:pPr algn="l">
              <a:lnSpc>
                <a:spcPct val="170000"/>
              </a:lnSpc>
            </a:pPr>
            <a:endParaRPr lang="es-ES" sz="1600" b="0" i="0" kern="1200" dirty="0">
              <a:solidFill>
                <a:schemeClr val="bg1"/>
              </a:solidFill>
              <a:effectLst/>
              <a:latin typeface="Apex New Book" panose="02010600040501010103" pitchFamily="2" charset="77"/>
              <a:ea typeface="Apex New Book" panose="02010600040501010103" pitchFamily="2" charset="77"/>
              <a:cs typeface="+mn-cs"/>
            </a:endParaRPr>
          </a:p>
        </p:txBody>
      </p:sp>
      <p:cxnSp>
        <p:nvCxnSpPr>
          <p:cNvPr id="33" name="Conector recto 32">
            <a:extLst>
              <a:ext uri="{FF2B5EF4-FFF2-40B4-BE49-F238E27FC236}">
                <a16:creationId xmlns:a16="http://schemas.microsoft.com/office/drawing/2014/main" id="{41F73E79-6A3F-9443-909A-DE29596D85C6}"/>
              </a:ext>
            </a:extLst>
          </p:cNvPr>
          <p:cNvCxnSpPr/>
          <p:nvPr userDrawn="1"/>
        </p:nvCxnSpPr>
        <p:spPr>
          <a:xfrm>
            <a:off x="8538992" y="4007830"/>
            <a:ext cx="32990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58E93F4E-18FC-CE48-BB70-4CF662A90797}"/>
              </a:ext>
            </a:extLst>
          </p:cNvPr>
          <p:cNvCxnSpPr/>
          <p:nvPr userDrawn="1"/>
        </p:nvCxnSpPr>
        <p:spPr>
          <a:xfrm>
            <a:off x="8538992" y="4387330"/>
            <a:ext cx="32990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059A8F5D-1C1A-164F-BCD1-C391F54F4176}"/>
              </a:ext>
            </a:extLst>
          </p:cNvPr>
          <p:cNvCxnSpPr/>
          <p:nvPr userDrawn="1"/>
        </p:nvCxnSpPr>
        <p:spPr>
          <a:xfrm>
            <a:off x="8538992" y="4766830"/>
            <a:ext cx="32990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Marcador de texto 4">
            <a:extLst>
              <a:ext uri="{FF2B5EF4-FFF2-40B4-BE49-F238E27FC236}">
                <a16:creationId xmlns:a16="http://schemas.microsoft.com/office/drawing/2014/main" id="{A33D34BC-2FAD-294C-949B-F277AC168BC1}"/>
              </a:ext>
            </a:extLst>
          </p:cNvPr>
          <p:cNvSpPr>
            <a:spLocks noGrp="1"/>
          </p:cNvSpPr>
          <p:nvPr>
            <p:ph type="body" sz="quarter" idx="10" hasCustomPrompt="1"/>
          </p:nvPr>
        </p:nvSpPr>
        <p:spPr>
          <a:xfrm>
            <a:off x="787317" y="1400174"/>
            <a:ext cx="7219646" cy="2027239"/>
          </a:xfrm>
          <a:prstGeom prst="rect">
            <a:avLst/>
          </a:prstGeom>
        </p:spPr>
        <p:txBody>
          <a:bodyPr/>
          <a:lstStyle>
            <a:lvl1pPr marL="0" indent="0">
              <a:buNone/>
              <a:defRPr sz="5600" b="0" i="0">
                <a:solidFill>
                  <a:srgbClr val="273475"/>
                </a:solidFill>
                <a:latin typeface="Apex New Medium" panose="02010600040501010103" pitchFamily="2" charset="77"/>
                <a:ea typeface="Apex New Medium" panose="02010600040501010103" pitchFamily="2" charset="77"/>
              </a:defRPr>
            </a:lvl1pPr>
          </a:lstStyle>
          <a:p>
            <a:pPr lvl="0"/>
            <a:r>
              <a:rPr lang="es-ES" dirty="0" err="1"/>
              <a:t>Títol</a:t>
            </a:r>
            <a:endParaRPr lang="es-ES" dirty="0"/>
          </a:p>
        </p:txBody>
      </p:sp>
      <p:sp>
        <p:nvSpPr>
          <p:cNvPr id="17" name="Marcador de texto 4">
            <a:extLst>
              <a:ext uri="{FF2B5EF4-FFF2-40B4-BE49-F238E27FC236}">
                <a16:creationId xmlns:a16="http://schemas.microsoft.com/office/drawing/2014/main" id="{2656B585-9477-6545-ACD5-E95A5695AEFE}"/>
              </a:ext>
            </a:extLst>
          </p:cNvPr>
          <p:cNvSpPr>
            <a:spLocks noGrp="1"/>
          </p:cNvSpPr>
          <p:nvPr>
            <p:ph type="body" sz="quarter" idx="11" hasCustomPrompt="1"/>
          </p:nvPr>
        </p:nvSpPr>
        <p:spPr>
          <a:xfrm>
            <a:off x="787317" y="3841226"/>
            <a:ext cx="5714287" cy="1731204"/>
          </a:xfrm>
          <a:prstGeom prst="rect">
            <a:avLst/>
          </a:prstGeom>
        </p:spPr>
        <p:txBody>
          <a:bodyPr/>
          <a:lstStyle>
            <a:lvl1pPr marL="0" indent="0">
              <a:lnSpc>
                <a:spcPct val="100000"/>
              </a:lnSpc>
              <a:buNone/>
              <a:defRPr sz="2000" b="0" i="0">
                <a:solidFill>
                  <a:srgbClr val="273475"/>
                </a:solidFill>
                <a:latin typeface="Apex New Medium" panose="02010600040501010103" pitchFamily="2" charset="77"/>
                <a:ea typeface="Apex New Medium" panose="02010600040501010103" pitchFamily="2" charset="77"/>
              </a:defRPr>
            </a:lvl1pPr>
          </a:lstStyle>
          <a:p>
            <a:pPr lvl="0"/>
            <a:r>
              <a:rPr lang="es-ES" dirty="0" err="1"/>
              <a:t>Descripció</a:t>
            </a:r>
            <a:r>
              <a:rPr lang="es-ES" dirty="0"/>
              <a:t> 1</a:t>
            </a:r>
          </a:p>
        </p:txBody>
      </p:sp>
      <p:sp>
        <p:nvSpPr>
          <p:cNvPr id="18" name="Marcador de texto 4">
            <a:extLst>
              <a:ext uri="{FF2B5EF4-FFF2-40B4-BE49-F238E27FC236}">
                <a16:creationId xmlns:a16="http://schemas.microsoft.com/office/drawing/2014/main" id="{6526449C-D455-FA46-8908-A9BDF493C58F}"/>
              </a:ext>
            </a:extLst>
          </p:cNvPr>
          <p:cNvSpPr>
            <a:spLocks noGrp="1"/>
          </p:cNvSpPr>
          <p:nvPr>
            <p:ph type="body" sz="quarter" idx="12" hasCustomPrompt="1"/>
          </p:nvPr>
        </p:nvSpPr>
        <p:spPr>
          <a:xfrm>
            <a:off x="8523866" y="1571253"/>
            <a:ext cx="3418923" cy="1947073"/>
          </a:xfrm>
          <a:prstGeom prst="rect">
            <a:avLst/>
          </a:prstGeom>
        </p:spPr>
        <p:txBody>
          <a:bodyPr anchor="t"/>
          <a:lstStyle>
            <a:lvl1pPr marL="0" indent="0">
              <a:buNone/>
              <a:defRPr sz="1600" b="0" i="0">
                <a:solidFill>
                  <a:srgbClr val="273475"/>
                </a:solidFill>
                <a:latin typeface="Apex New Book" panose="02010600040501010103" pitchFamily="2" charset="77"/>
                <a:ea typeface="Apex New Book" panose="02010600040501010103" pitchFamily="2" charset="77"/>
              </a:defRPr>
            </a:lvl1pPr>
          </a:lstStyle>
          <a:p>
            <a:pPr lvl="0"/>
            <a:r>
              <a:rPr lang="es-ES" dirty="0" err="1"/>
              <a:t>Descripció</a:t>
            </a:r>
            <a:r>
              <a:rPr lang="es-ES" dirty="0"/>
              <a:t> 2</a:t>
            </a:r>
          </a:p>
        </p:txBody>
      </p:sp>
      <p:sp>
        <p:nvSpPr>
          <p:cNvPr id="21" name="Marcador de texto 4">
            <a:extLst>
              <a:ext uri="{FF2B5EF4-FFF2-40B4-BE49-F238E27FC236}">
                <a16:creationId xmlns:a16="http://schemas.microsoft.com/office/drawing/2014/main" id="{C7AD8B4F-F579-024F-9156-ADDAEEDD28F6}"/>
              </a:ext>
            </a:extLst>
          </p:cNvPr>
          <p:cNvSpPr>
            <a:spLocks noGrp="1"/>
          </p:cNvSpPr>
          <p:nvPr>
            <p:ph type="body" sz="quarter" idx="13" hasCustomPrompt="1"/>
          </p:nvPr>
        </p:nvSpPr>
        <p:spPr>
          <a:xfrm>
            <a:off x="8682823" y="5526902"/>
            <a:ext cx="3259965" cy="301153"/>
          </a:xfrm>
          <a:prstGeom prst="rect">
            <a:avLst/>
          </a:prstGeom>
        </p:spPr>
        <p:txBody>
          <a:bodyPr anchor="ctr"/>
          <a:lstStyle>
            <a:lvl1pPr marL="0" indent="0">
              <a:buNone/>
              <a:defRPr sz="1600" b="0" i="0">
                <a:solidFill>
                  <a:schemeClr val="bg1"/>
                </a:solidFill>
                <a:latin typeface="Apex New Book" panose="02010600040501010103" pitchFamily="2" charset="77"/>
                <a:ea typeface="Apex New Book" panose="02010600040501010103" pitchFamily="2" charset="77"/>
              </a:defRPr>
            </a:lvl1pPr>
          </a:lstStyle>
          <a:p>
            <a:pPr lvl="0"/>
            <a:r>
              <a:rPr lang="es-ES" dirty="0" err="1"/>
              <a:t>Accedir</a:t>
            </a:r>
            <a:r>
              <a:rPr lang="es-ES" dirty="0"/>
              <a:t>-hi </a:t>
            </a:r>
          </a:p>
        </p:txBody>
      </p:sp>
      <p:sp>
        <p:nvSpPr>
          <p:cNvPr id="26" name="Marcador de posición de imagen 7">
            <a:extLst>
              <a:ext uri="{FF2B5EF4-FFF2-40B4-BE49-F238E27FC236}">
                <a16:creationId xmlns:a16="http://schemas.microsoft.com/office/drawing/2014/main" id="{8D768B05-EB24-7041-881C-73200135C8FA}"/>
              </a:ext>
            </a:extLst>
          </p:cNvPr>
          <p:cNvSpPr>
            <a:spLocks noGrp="1"/>
          </p:cNvSpPr>
          <p:nvPr>
            <p:ph type="pic" sz="quarter" idx="14" hasCustomPrompt="1"/>
          </p:nvPr>
        </p:nvSpPr>
        <p:spPr>
          <a:xfrm>
            <a:off x="787400" y="6003925"/>
            <a:ext cx="5713413" cy="2895600"/>
          </a:xfrm>
          <a:prstGeom prst="rect">
            <a:avLst/>
          </a:prstGeom>
        </p:spPr>
        <p:txBody>
          <a:bodyPr anchor="ctr"/>
          <a:lstStyle>
            <a:lvl1pPr marL="0" indent="0" algn="ctr">
              <a:buNone/>
              <a:defRPr sz="1400"/>
            </a:lvl1pPr>
          </a:lstStyle>
          <a:p>
            <a:r>
              <a:rPr lang="es-ES" dirty="0" err="1"/>
              <a:t>Afegir</a:t>
            </a:r>
            <a:r>
              <a:rPr lang="es-ES" dirty="0"/>
              <a:t> </a:t>
            </a:r>
            <a:r>
              <a:rPr lang="es-ES" dirty="0" err="1"/>
              <a:t>imatge</a:t>
            </a:r>
            <a:endParaRPr lang="es-ES" dirty="0"/>
          </a:p>
        </p:txBody>
      </p:sp>
      <p:sp>
        <p:nvSpPr>
          <p:cNvPr id="27" name="Marcador de posición de imagen 7">
            <a:extLst>
              <a:ext uri="{FF2B5EF4-FFF2-40B4-BE49-F238E27FC236}">
                <a16:creationId xmlns:a16="http://schemas.microsoft.com/office/drawing/2014/main" id="{7BDF7F76-34E6-8A42-A6FC-18DD155D2998}"/>
              </a:ext>
            </a:extLst>
          </p:cNvPr>
          <p:cNvSpPr>
            <a:spLocks noGrp="1"/>
          </p:cNvSpPr>
          <p:nvPr>
            <p:ph type="pic" sz="quarter" idx="15" hasCustomPrompt="1"/>
          </p:nvPr>
        </p:nvSpPr>
        <p:spPr>
          <a:xfrm>
            <a:off x="6623658" y="6003925"/>
            <a:ext cx="5517274" cy="2895600"/>
          </a:xfrm>
          <a:prstGeom prst="rect">
            <a:avLst/>
          </a:prstGeom>
        </p:spPr>
        <p:txBody>
          <a:bodyPr anchor="ctr"/>
          <a:lstStyle>
            <a:lvl1pPr marL="0" indent="0" algn="ctr">
              <a:buNone/>
              <a:defRPr sz="1400"/>
            </a:lvl1pPr>
          </a:lstStyle>
          <a:p>
            <a:r>
              <a:rPr lang="es-ES" dirty="0" err="1"/>
              <a:t>Afegir</a:t>
            </a:r>
            <a:r>
              <a:rPr lang="es-ES" dirty="0"/>
              <a:t> </a:t>
            </a:r>
            <a:r>
              <a:rPr lang="es-ES" dirty="0" err="1"/>
              <a:t>imatge</a:t>
            </a:r>
            <a:endParaRPr lang="es-ES" dirty="0"/>
          </a:p>
        </p:txBody>
      </p:sp>
      <p:cxnSp>
        <p:nvCxnSpPr>
          <p:cNvPr id="29" name="Conector recto 28">
            <a:extLst>
              <a:ext uri="{FF2B5EF4-FFF2-40B4-BE49-F238E27FC236}">
                <a16:creationId xmlns:a16="http://schemas.microsoft.com/office/drawing/2014/main" id="{9981449B-CD3E-1241-98CF-710219397CCC}"/>
              </a:ext>
            </a:extLst>
          </p:cNvPr>
          <p:cNvCxnSpPr/>
          <p:nvPr userDrawn="1"/>
        </p:nvCxnSpPr>
        <p:spPr>
          <a:xfrm>
            <a:off x="8538992" y="5146330"/>
            <a:ext cx="32990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Marcador de texto 4">
            <a:extLst>
              <a:ext uri="{FF2B5EF4-FFF2-40B4-BE49-F238E27FC236}">
                <a16:creationId xmlns:a16="http://schemas.microsoft.com/office/drawing/2014/main" id="{6E003EC4-C60D-324F-BA46-A1DD8D5D681C}"/>
              </a:ext>
            </a:extLst>
          </p:cNvPr>
          <p:cNvSpPr>
            <a:spLocks noGrp="1"/>
          </p:cNvSpPr>
          <p:nvPr>
            <p:ph type="body" sz="quarter" idx="16" hasCustomPrompt="1"/>
          </p:nvPr>
        </p:nvSpPr>
        <p:spPr>
          <a:xfrm>
            <a:off x="8530720" y="4007830"/>
            <a:ext cx="3403797" cy="1128340"/>
          </a:xfrm>
          <a:prstGeom prst="rect">
            <a:avLst/>
          </a:prstGeom>
        </p:spPr>
        <p:txBody>
          <a:bodyPr anchor="ctr"/>
          <a:lstStyle>
            <a:lvl1pPr marL="0" indent="0">
              <a:lnSpc>
                <a:spcPct val="100000"/>
              </a:lnSpc>
              <a:buNone/>
              <a:defRPr sz="1200" b="0" i="0">
                <a:solidFill>
                  <a:schemeClr val="bg1"/>
                </a:solidFill>
                <a:latin typeface="Apex New Book" panose="02010600040501010103" pitchFamily="2" charset="77"/>
                <a:ea typeface="Apex New Book" panose="02010600040501010103" pitchFamily="2" charset="77"/>
              </a:defRPr>
            </a:lvl1pPr>
          </a:lstStyle>
          <a:p>
            <a:pPr lvl="0"/>
            <a:r>
              <a:rPr lang="es-ES" dirty="0"/>
              <a:t>Durada, </a:t>
            </a:r>
            <a:r>
              <a:rPr lang="es-ES" dirty="0" err="1"/>
              <a:t>Públic</a:t>
            </a:r>
            <a:r>
              <a:rPr lang="es-ES" dirty="0"/>
              <a:t>, </a:t>
            </a:r>
            <a:r>
              <a:rPr lang="es-ES" dirty="0" err="1"/>
              <a:t>Més</a:t>
            </a:r>
            <a:r>
              <a:rPr lang="es-ES" dirty="0"/>
              <a:t> información…</a:t>
            </a:r>
          </a:p>
        </p:txBody>
      </p:sp>
    </p:spTree>
    <p:extLst>
      <p:ext uri="{BB962C8B-B14F-4D97-AF65-F5344CB8AC3E}">
        <p14:creationId xmlns:p14="http://schemas.microsoft.com/office/powerpoint/2010/main" val="3454509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itxa">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3F66949-0E55-EE40-ACF4-54F779FAB2E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29" y="0"/>
            <a:ext cx="13002684" cy="9752013"/>
          </a:xfrm>
          <a:prstGeom prst="rect">
            <a:avLst/>
          </a:prstGeom>
        </p:spPr>
      </p:pic>
      <p:sp>
        <p:nvSpPr>
          <p:cNvPr id="5" name="Marcador de texto 4">
            <a:extLst>
              <a:ext uri="{FF2B5EF4-FFF2-40B4-BE49-F238E27FC236}">
                <a16:creationId xmlns:a16="http://schemas.microsoft.com/office/drawing/2014/main" id="{A33D34BC-2FAD-294C-949B-F277AC168BC1}"/>
              </a:ext>
            </a:extLst>
          </p:cNvPr>
          <p:cNvSpPr>
            <a:spLocks noGrp="1"/>
          </p:cNvSpPr>
          <p:nvPr>
            <p:ph type="body" sz="quarter" idx="10" hasCustomPrompt="1"/>
          </p:nvPr>
        </p:nvSpPr>
        <p:spPr>
          <a:xfrm>
            <a:off x="787317" y="1400174"/>
            <a:ext cx="7219646" cy="2027239"/>
          </a:xfrm>
          <a:prstGeom prst="rect">
            <a:avLst/>
          </a:prstGeom>
        </p:spPr>
        <p:txBody>
          <a:bodyPr/>
          <a:lstStyle>
            <a:lvl1pPr marL="0" indent="0">
              <a:buNone/>
              <a:defRPr sz="5600" b="0" i="0">
                <a:solidFill>
                  <a:srgbClr val="273475"/>
                </a:solidFill>
                <a:latin typeface="Apex New Medium" panose="02010600040501010103" pitchFamily="2" charset="77"/>
                <a:ea typeface="Apex New Medium" panose="02010600040501010103" pitchFamily="2" charset="77"/>
              </a:defRPr>
            </a:lvl1pPr>
          </a:lstStyle>
          <a:p>
            <a:pPr lvl="0"/>
            <a:r>
              <a:rPr lang="es-ES" dirty="0" err="1"/>
              <a:t>Títol</a:t>
            </a:r>
            <a:endParaRPr lang="es-ES" dirty="0"/>
          </a:p>
        </p:txBody>
      </p:sp>
      <p:sp>
        <p:nvSpPr>
          <p:cNvPr id="17" name="Marcador de texto 4">
            <a:extLst>
              <a:ext uri="{FF2B5EF4-FFF2-40B4-BE49-F238E27FC236}">
                <a16:creationId xmlns:a16="http://schemas.microsoft.com/office/drawing/2014/main" id="{2656B585-9477-6545-ACD5-E95A5695AEFE}"/>
              </a:ext>
            </a:extLst>
          </p:cNvPr>
          <p:cNvSpPr>
            <a:spLocks noGrp="1"/>
          </p:cNvSpPr>
          <p:nvPr>
            <p:ph type="body" sz="quarter" idx="11" hasCustomPrompt="1"/>
          </p:nvPr>
        </p:nvSpPr>
        <p:spPr>
          <a:xfrm>
            <a:off x="787317" y="3841226"/>
            <a:ext cx="5714287" cy="1731204"/>
          </a:xfrm>
          <a:prstGeom prst="rect">
            <a:avLst/>
          </a:prstGeom>
        </p:spPr>
        <p:txBody>
          <a:bodyPr/>
          <a:lstStyle>
            <a:lvl1pPr marL="0" indent="0">
              <a:lnSpc>
                <a:spcPct val="100000"/>
              </a:lnSpc>
              <a:buNone/>
              <a:defRPr sz="2000" b="0" i="0">
                <a:solidFill>
                  <a:srgbClr val="273475"/>
                </a:solidFill>
                <a:latin typeface="Apex New Medium" panose="02010600040501010103" pitchFamily="2" charset="77"/>
                <a:ea typeface="Apex New Medium" panose="02010600040501010103" pitchFamily="2" charset="77"/>
              </a:defRPr>
            </a:lvl1pPr>
          </a:lstStyle>
          <a:p>
            <a:pPr lvl="0"/>
            <a:r>
              <a:rPr lang="es-ES" dirty="0" err="1"/>
              <a:t>Descripció</a:t>
            </a:r>
            <a:r>
              <a:rPr lang="es-ES" dirty="0"/>
              <a:t> 1</a:t>
            </a:r>
          </a:p>
        </p:txBody>
      </p:sp>
    </p:spTree>
    <p:extLst>
      <p:ext uri="{BB962C8B-B14F-4D97-AF65-F5344CB8AC3E}">
        <p14:creationId xmlns:p14="http://schemas.microsoft.com/office/powerpoint/2010/main" val="1950472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Fitxa">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3F66949-0E55-EE40-ACF4-54F779FAB2E7}"/>
              </a:ext>
            </a:extLst>
          </p:cNvPr>
          <p:cNvPicPr>
            <a:picLocks noChangeAspect="1"/>
          </p:cNvPicPr>
          <p:nvPr userDrawn="1"/>
        </p:nvPicPr>
        <p:blipFill>
          <a:blip r:embed="rId2"/>
          <a:stretch>
            <a:fillRect/>
          </a:stretch>
        </p:blipFill>
        <p:spPr>
          <a:xfrm>
            <a:off x="-529" y="3572"/>
            <a:ext cx="13002684" cy="9744868"/>
          </a:xfrm>
          <a:prstGeom prst="rect">
            <a:avLst/>
          </a:prstGeom>
        </p:spPr>
      </p:pic>
      <p:sp>
        <p:nvSpPr>
          <p:cNvPr id="5" name="Marcador de texto 4">
            <a:extLst>
              <a:ext uri="{FF2B5EF4-FFF2-40B4-BE49-F238E27FC236}">
                <a16:creationId xmlns:a16="http://schemas.microsoft.com/office/drawing/2014/main" id="{A33D34BC-2FAD-294C-949B-F277AC168BC1}"/>
              </a:ext>
            </a:extLst>
          </p:cNvPr>
          <p:cNvSpPr>
            <a:spLocks noGrp="1"/>
          </p:cNvSpPr>
          <p:nvPr>
            <p:ph type="body" sz="quarter" idx="10" hasCustomPrompt="1"/>
          </p:nvPr>
        </p:nvSpPr>
        <p:spPr>
          <a:xfrm>
            <a:off x="787317" y="1400174"/>
            <a:ext cx="7219646" cy="2027239"/>
          </a:xfrm>
          <a:prstGeom prst="rect">
            <a:avLst/>
          </a:prstGeom>
        </p:spPr>
        <p:txBody>
          <a:bodyPr/>
          <a:lstStyle>
            <a:lvl1pPr marL="0" indent="0">
              <a:buNone/>
              <a:defRPr sz="5600" b="0" i="0">
                <a:solidFill>
                  <a:srgbClr val="273475"/>
                </a:solidFill>
                <a:latin typeface="Apex New Medium" panose="02010600040501010103" pitchFamily="2" charset="77"/>
                <a:ea typeface="Apex New Medium" panose="02010600040501010103" pitchFamily="2" charset="77"/>
              </a:defRPr>
            </a:lvl1pPr>
          </a:lstStyle>
          <a:p>
            <a:pPr lvl="0"/>
            <a:r>
              <a:rPr lang="es-ES" dirty="0" err="1"/>
              <a:t>Títol</a:t>
            </a:r>
            <a:endParaRPr lang="es-ES" dirty="0"/>
          </a:p>
        </p:txBody>
      </p:sp>
      <p:sp>
        <p:nvSpPr>
          <p:cNvPr id="17" name="Marcador de texto 4">
            <a:extLst>
              <a:ext uri="{FF2B5EF4-FFF2-40B4-BE49-F238E27FC236}">
                <a16:creationId xmlns:a16="http://schemas.microsoft.com/office/drawing/2014/main" id="{2656B585-9477-6545-ACD5-E95A5695AEFE}"/>
              </a:ext>
            </a:extLst>
          </p:cNvPr>
          <p:cNvSpPr>
            <a:spLocks noGrp="1"/>
          </p:cNvSpPr>
          <p:nvPr>
            <p:ph type="body" sz="quarter" idx="11" hasCustomPrompt="1"/>
          </p:nvPr>
        </p:nvSpPr>
        <p:spPr>
          <a:xfrm>
            <a:off x="787317" y="3841226"/>
            <a:ext cx="5714287" cy="1731204"/>
          </a:xfrm>
          <a:prstGeom prst="rect">
            <a:avLst/>
          </a:prstGeom>
        </p:spPr>
        <p:txBody>
          <a:bodyPr/>
          <a:lstStyle>
            <a:lvl1pPr marL="0" indent="0">
              <a:lnSpc>
                <a:spcPct val="100000"/>
              </a:lnSpc>
              <a:buNone/>
              <a:defRPr sz="2000" b="0" i="0">
                <a:solidFill>
                  <a:srgbClr val="273475"/>
                </a:solidFill>
                <a:latin typeface="Apex New Medium" panose="02010600040501010103" pitchFamily="2" charset="77"/>
                <a:ea typeface="Apex New Medium" panose="02010600040501010103" pitchFamily="2" charset="77"/>
              </a:defRPr>
            </a:lvl1pPr>
          </a:lstStyle>
          <a:p>
            <a:pPr lvl="0"/>
            <a:r>
              <a:rPr lang="es-ES" dirty="0" err="1"/>
              <a:t>Descripció</a:t>
            </a:r>
            <a:r>
              <a:rPr lang="es-ES" dirty="0"/>
              <a:t> 1</a:t>
            </a:r>
          </a:p>
        </p:txBody>
      </p:sp>
    </p:spTree>
    <p:extLst>
      <p:ext uri="{BB962C8B-B14F-4D97-AF65-F5344CB8AC3E}">
        <p14:creationId xmlns:p14="http://schemas.microsoft.com/office/powerpoint/2010/main" val="3981458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Fitxa">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3F66949-0E55-EE40-ACF4-54F779FAB2E7}"/>
              </a:ext>
            </a:extLst>
          </p:cNvPr>
          <p:cNvPicPr>
            <a:picLocks noChangeAspect="1"/>
          </p:cNvPicPr>
          <p:nvPr userDrawn="1"/>
        </p:nvPicPr>
        <p:blipFill>
          <a:blip r:embed="rId2"/>
          <a:stretch>
            <a:fillRect/>
          </a:stretch>
        </p:blipFill>
        <p:spPr>
          <a:xfrm>
            <a:off x="-529" y="3572"/>
            <a:ext cx="13002683" cy="9744868"/>
          </a:xfrm>
          <a:prstGeom prst="rect">
            <a:avLst/>
          </a:prstGeom>
        </p:spPr>
      </p:pic>
      <p:sp>
        <p:nvSpPr>
          <p:cNvPr id="5" name="Marcador de texto 4">
            <a:extLst>
              <a:ext uri="{FF2B5EF4-FFF2-40B4-BE49-F238E27FC236}">
                <a16:creationId xmlns:a16="http://schemas.microsoft.com/office/drawing/2014/main" id="{A33D34BC-2FAD-294C-949B-F277AC168BC1}"/>
              </a:ext>
            </a:extLst>
          </p:cNvPr>
          <p:cNvSpPr>
            <a:spLocks noGrp="1"/>
          </p:cNvSpPr>
          <p:nvPr>
            <p:ph type="body" sz="quarter" idx="10" hasCustomPrompt="1"/>
          </p:nvPr>
        </p:nvSpPr>
        <p:spPr>
          <a:xfrm>
            <a:off x="787317" y="1400174"/>
            <a:ext cx="7219646" cy="2027239"/>
          </a:xfrm>
          <a:prstGeom prst="rect">
            <a:avLst/>
          </a:prstGeom>
        </p:spPr>
        <p:txBody>
          <a:bodyPr/>
          <a:lstStyle>
            <a:lvl1pPr marL="0" indent="0">
              <a:buNone/>
              <a:defRPr sz="5600" b="0" i="0">
                <a:solidFill>
                  <a:srgbClr val="273475"/>
                </a:solidFill>
                <a:latin typeface="Apex New Medium" panose="02010600040501010103" pitchFamily="2" charset="77"/>
                <a:ea typeface="Apex New Medium" panose="02010600040501010103" pitchFamily="2" charset="77"/>
              </a:defRPr>
            </a:lvl1pPr>
          </a:lstStyle>
          <a:p>
            <a:pPr lvl="0"/>
            <a:r>
              <a:rPr lang="es-ES" dirty="0" err="1"/>
              <a:t>Títol</a:t>
            </a:r>
            <a:endParaRPr lang="es-ES" dirty="0"/>
          </a:p>
        </p:txBody>
      </p:sp>
      <p:sp>
        <p:nvSpPr>
          <p:cNvPr id="17" name="Marcador de texto 4">
            <a:extLst>
              <a:ext uri="{FF2B5EF4-FFF2-40B4-BE49-F238E27FC236}">
                <a16:creationId xmlns:a16="http://schemas.microsoft.com/office/drawing/2014/main" id="{2656B585-9477-6545-ACD5-E95A5695AEFE}"/>
              </a:ext>
            </a:extLst>
          </p:cNvPr>
          <p:cNvSpPr>
            <a:spLocks noGrp="1"/>
          </p:cNvSpPr>
          <p:nvPr>
            <p:ph type="body" sz="quarter" idx="11" hasCustomPrompt="1"/>
          </p:nvPr>
        </p:nvSpPr>
        <p:spPr>
          <a:xfrm>
            <a:off x="787317" y="3841226"/>
            <a:ext cx="5714287" cy="1731204"/>
          </a:xfrm>
          <a:prstGeom prst="rect">
            <a:avLst/>
          </a:prstGeom>
        </p:spPr>
        <p:txBody>
          <a:bodyPr/>
          <a:lstStyle>
            <a:lvl1pPr marL="0" indent="0">
              <a:lnSpc>
                <a:spcPct val="100000"/>
              </a:lnSpc>
              <a:buNone/>
              <a:defRPr sz="2000" b="0" i="0">
                <a:solidFill>
                  <a:srgbClr val="273475"/>
                </a:solidFill>
                <a:latin typeface="Apex New Medium" panose="02010600040501010103" pitchFamily="2" charset="77"/>
                <a:ea typeface="Apex New Medium" panose="02010600040501010103" pitchFamily="2" charset="77"/>
              </a:defRPr>
            </a:lvl1pPr>
          </a:lstStyle>
          <a:p>
            <a:pPr lvl="0"/>
            <a:r>
              <a:rPr lang="es-ES" dirty="0" err="1"/>
              <a:t>Descripció</a:t>
            </a:r>
            <a:r>
              <a:rPr lang="es-ES" dirty="0"/>
              <a:t> 1</a:t>
            </a:r>
          </a:p>
        </p:txBody>
      </p:sp>
    </p:spTree>
    <p:extLst>
      <p:ext uri="{BB962C8B-B14F-4D97-AF65-F5344CB8AC3E}">
        <p14:creationId xmlns:p14="http://schemas.microsoft.com/office/powerpoint/2010/main" val="917908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Fitxa">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3F66949-0E55-EE40-ACF4-54F779FAB2E7}"/>
              </a:ext>
            </a:extLst>
          </p:cNvPr>
          <p:cNvPicPr>
            <a:picLocks noChangeAspect="1"/>
          </p:cNvPicPr>
          <p:nvPr userDrawn="1"/>
        </p:nvPicPr>
        <p:blipFill>
          <a:blip r:embed="rId2"/>
          <a:stretch>
            <a:fillRect/>
          </a:stretch>
        </p:blipFill>
        <p:spPr>
          <a:xfrm>
            <a:off x="-529" y="3572"/>
            <a:ext cx="13002683" cy="9744867"/>
          </a:xfrm>
          <a:prstGeom prst="rect">
            <a:avLst/>
          </a:prstGeom>
        </p:spPr>
      </p:pic>
      <p:sp>
        <p:nvSpPr>
          <p:cNvPr id="5" name="Marcador de texto 4">
            <a:extLst>
              <a:ext uri="{FF2B5EF4-FFF2-40B4-BE49-F238E27FC236}">
                <a16:creationId xmlns:a16="http://schemas.microsoft.com/office/drawing/2014/main" id="{A33D34BC-2FAD-294C-949B-F277AC168BC1}"/>
              </a:ext>
            </a:extLst>
          </p:cNvPr>
          <p:cNvSpPr>
            <a:spLocks noGrp="1"/>
          </p:cNvSpPr>
          <p:nvPr>
            <p:ph type="body" sz="quarter" idx="10" hasCustomPrompt="1"/>
          </p:nvPr>
        </p:nvSpPr>
        <p:spPr>
          <a:xfrm>
            <a:off x="787317" y="1400174"/>
            <a:ext cx="7219646" cy="2027239"/>
          </a:xfrm>
          <a:prstGeom prst="rect">
            <a:avLst/>
          </a:prstGeom>
        </p:spPr>
        <p:txBody>
          <a:bodyPr/>
          <a:lstStyle>
            <a:lvl1pPr marL="0" indent="0">
              <a:buNone/>
              <a:defRPr sz="5600" b="0" i="0">
                <a:solidFill>
                  <a:srgbClr val="273475"/>
                </a:solidFill>
                <a:latin typeface="Apex New Medium" panose="02010600040501010103" pitchFamily="2" charset="77"/>
                <a:ea typeface="Apex New Medium" panose="02010600040501010103" pitchFamily="2" charset="77"/>
              </a:defRPr>
            </a:lvl1pPr>
          </a:lstStyle>
          <a:p>
            <a:pPr lvl="0"/>
            <a:r>
              <a:rPr lang="es-ES" dirty="0" err="1"/>
              <a:t>Títol</a:t>
            </a:r>
            <a:endParaRPr lang="es-ES" dirty="0"/>
          </a:p>
        </p:txBody>
      </p:sp>
      <p:sp>
        <p:nvSpPr>
          <p:cNvPr id="17" name="Marcador de texto 4">
            <a:extLst>
              <a:ext uri="{FF2B5EF4-FFF2-40B4-BE49-F238E27FC236}">
                <a16:creationId xmlns:a16="http://schemas.microsoft.com/office/drawing/2014/main" id="{2656B585-9477-6545-ACD5-E95A5695AEFE}"/>
              </a:ext>
            </a:extLst>
          </p:cNvPr>
          <p:cNvSpPr>
            <a:spLocks noGrp="1"/>
          </p:cNvSpPr>
          <p:nvPr>
            <p:ph type="body" sz="quarter" idx="11" hasCustomPrompt="1"/>
          </p:nvPr>
        </p:nvSpPr>
        <p:spPr>
          <a:xfrm>
            <a:off x="787317" y="3841226"/>
            <a:ext cx="5714287" cy="1731204"/>
          </a:xfrm>
          <a:prstGeom prst="rect">
            <a:avLst/>
          </a:prstGeom>
        </p:spPr>
        <p:txBody>
          <a:bodyPr/>
          <a:lstStyle>
            <a:lvl1pPr marL="0" indent="0">
              <a:lnSpc>
                <a:spcPct val="100000"/>
              </a:lnSpc>
              <a:buNone/>
              <a:defRPr sz="2000" b="0" i="0">
                <a:solidFill>
                  <a:srgbClr val="273475"/>
                </a:solidFill>
                <a:latin typeface="Apex New Medium" panose="02010600040501010103" pitchFamily="2" charset="77"/>
                <a:ea typeface="Apex New Medium" panose="02010600040501010103" pitchFamily="2" charset="77"/>
              </a:defRPr>
            </a:lvl1pPr>
          </a:lstStyle>
          <a:p>
            <a:pPr lvl="0"/>
            <a:r>
              <a:rPr lang="es-ES" dirty="0" err="1"/>
              <a:t>Descripció</a:t>
            </a:r>
            <a:r>
              <a:rPr lang="es-ES" dirty="0"/>
              <a:t> 1</a:t>
            </a:r>
          </a:p>
        </p:txBody>
      </p:sp>
    </p:spTree>
    <p:extLst>
      <p:ext uri="{BB962C8B-B14F-4D97-AF65-F5344CB8AC3E}">
        <p14:creationId xmlns:p14="http://schemas.microsoft.com/office/powerpoint/2010/main" val="30661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raportada">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BFDD855-8237-FF42-B84F-3C86C5F1EBE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9925" y="0"/>
            <a:ext cx="13023138" cy="9767353"/>
          </a:xfrm>
          <a:prstGeom prst="rect">
            <a:avLst/>
          </a:prstGeom>
        </p:spPr>
      </p:pic>
      <p:sp>
        <p:nvSpPr>
          <p:cNvPr id="3" name="CuadroTexto 2">
            <a:extLst>
              <a:ext uri="{FF2B5EF4-FFF2-40B4-BE49-F238E27FC236}">
                <a16:creationId xmlns:a16="http://schemas.microsoft.com/office/drawing/2014/main" id="{7AD2EBB7-D17B-A446-896D-205C998C4476}"/>
              </a:ext>
            </a:extLst>
          </p:cNvPr>
          <p:cNvSpPr txBox="1"/>
          <p:nvPr userDrawn="1"/>
        </p:nvSpPr>
        <p:spPr>
          <a:xfrm>
            <a:off x="929750" y="1616713"/>
            <a:ext cx="5844761" cy="1723549"/>
          </a:xfrm>
          <a:prstGeom prst="rect">
            <a:avLst/>
          </a:prstGeom>
          <a:noFill/>
        </p:spPr>
        <p:txBody>
          <a:bodyPr wrap="square" rtlCol="0">
            <a:spAutoFit/>
          </a:bodyPr>
          <a:lstStyle/>
          <a:p>
            <a:r>
              <a:rPr lang="es-ES" sz="5300" b="0" i="0" dirty="0">
                <a:solidFill>
                  <a:schemeClr val="bg1"/>
                </a:solidFill>
                <a:latin typeface="Apex New Light" panose="02010600040501010103" pitchFamily="50" charset="0"/>
                <a:ea typeface="Apex New Light" panose="02010600040501010103" pitchFamily="50" charset="0"/>
              </a:rPr>
              <a:t>MÉS INFORMACIÓ I RESERVES</a:t>
            </a:r>
          </a:p>
        </p:txBody>
      </p:sp>
      <p:sp>
        <p:nvSpPr>
          <p:cNvPr id="31" name="Rectángulo redondeado 30">
            <a:extLst>
              <a:ext uri="{FF2B5EF4-FFF2-40B4-BE49-F238E27FC236}">
                <a16:creationId xmlns:a16="http://schemas.microsoft.com/office/drawing/2014/main" id="{17C8CEDA-87EF-5E47-8184-EF04FF3A0BC6}"/>
              </a:ext>
            </a:extLst>
          </p:cNvPr>
          <p:cNvSpPr/>
          <p:nvPr userDrawn="1"/>
        </p:nvSpPr>
        <p:spPr>
          <a:xfrm>
            <a:off x="1033116" y="6565369"/>
            <a:ext cx="1765301" cy="431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6" name="Imagen 25">
            <a:extLst>
              <a:ext uri="{FF2B5EF4-FFF2-40B4-BE49-F238E27FC236}">
                <a16:creationId xmlns:a16="http://schemas.microsoft.com/office/drawing/2014/main" id="{B4F46C76-D89A-F540-91C4-D018297E5675}"/>
              </a:ext>
            </a:extLst>
          </p:cNvPr>
          <p:cNvPicPr>
            <a:picLocks noChangeAspect="1"/>
          </p:cNvPicPr>
          <p:nvPr userDrawn="1"/>
        </p:nvPicPr>
        <p:blipFill>
          <a:blip r:embed="rId3"/>
          <a:stretch>
            <a:fillRect/>
          </a:stretch>
        </p:blipFill>
        <p:spPr>
          <a:xfrm>
            <a:off x="1098826" y="6655590"/>
            <a:ext cx="266700" cy="266700"/>
          </a:xfrm>
          <a:prstGeom prst="rect">
            <a:avLst/>
          </a:prstGeom>
        </p:spPr>
      </p:pic>
      <p:sp>
        <p:nvSpPr>
          <p:cNvPr id="32" name="Rectángulo redondeado 31">
            <a:extLst>
              <a:ext uri="{FF2B5EF4-FFF2-40B4-BE49-F238E27FC236}">
                <a16:creationId xmlns:a16="http://schemas.microsoft.com/office/drawing/2014/main" id="{F3B65DFE-78A3-F04B-A9EF-40A28388DDE4}"/>
              </a:ext>
            </a:extLst>
          </p:cNvPr>
          <p:cNvSpPr/>
          <p:nvPr userDrawn="1"/>
        </p:nvSpPr>
        <p:spPr>
          <a:xfrm>
            <a:off x="1033116" y="7131006"/>
            <a:ext cx="3149270" cy="431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7" name="Imagen 26">
            <a:extLst>
              <a:ext uri="{FF2B5EF4-FFF2-40B4-BE49-F238E27FC236}">
                <a16:creationId xmlns:a16="http://schemas.microsoft.com/office/drawing/2014/main" id="{4416907A-2FC0-FC47-9DAC-3057BFF472CE}"/>
              </a:ext>
            </a:extLst>
          </p:cNvPr>
          <p:cNvPicPr>
            <a:picLocks noChangeAspect="1"/>
          </p:cNvPicPr>
          <p:nvPr userDrawn="1"/>
        </p:nvPicPr>
        <p:blipFill>
          <a:blip r:embed="rId4"/>
          <a:stretch>
            <a:fillRect/>
          </a:stretch>
        </p:blipFill>
        <p:spPr>
          <a:xfrm>
            <a:off x="1098826" y="7209296"/>
            <a:ext cx="266700" cy="266700"/>
          </a:xfrm>
          <a:prstGeom prst="rect">
            <a:avLst/>
          </a:prstGeom>
        </p:spPr>
      </p:pic>
      <p:sp>
        <p:nvSpPr>
          <p:cNvPr id="33" name="Rectángulo redondeado 32">
            <a:extLst>
              <a:ext uri="{FF2B5EF4-FFF2-40B4-BE49-F238E27FC236}">
                <a16:creationId xmlns:a16="http://schemas.microsoft.com/office/drawing/2014/main" id="{E6D4A098-A73B-BB45-B727-C56788862941}"/>
              </a:ext>
            </a:extLst>
          </p:cNvPr>
          <p:cNvSpPr/>
          <p:nvPr userDrawn="1"/>
        </p:nvSpPr>
        <p:spPr>
          <a:xfrm>
            <a:off x="1033116" y="7703500"/>
            <a:ext cx="4941799" cy="431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4" name="Imagen 33">
            <a:extLst>
              <a:ext uri="{FF2B5EF4-FFF2-40B4-BE49-F238E27FC236}">
                <a16:creationId xmlns:a16="http://schemas.microsoft.com/office/drawing/2014/main" id="{764E30BE-EA24-1A43-A1D3-B5718C4E3117}"/>
              </a:ext>
            </a:extLst>
          </p:cNvPr>
          <p:cNvPicPr>
            <a:picLocks noChangeAspect="1"/>
          </p:cNvPicPr>
          <p:nvPr userDrawn="1"/>
        </p:nvPicPr>
        <p:blipFill>
          <a:blip r:embed="rId5"/>
          <a:stretch>
            <a:fillRect/>
          </a:stretch>
        </p:blipFill>
        <p:spPr>
          <a:xfrm>
            <a:off x="1098826" y="7792701"/>
            <a:ext cx="266700" cy="266700"/>
          </a:xfrm>
          <a:prstGeom prst="rect">
            <a:avLst/>
          </a:prstGeom>
        </p:spPr>
      </p:pic>
      <p:pic>
        <p:nvPicPr>
          <p:cNvPr id="20" name="Imagen 19">
            <a:extLst>
              <a:ext uri="{FF2B5EF4-FFF2-40B4-BE49-F238E27FC236}">
                <a16:creationId xmlns:a16="http://schemas.microsoft.com/office/drawing/2014/main" id="{38A1C8E8-882B-C944-9E9B-E49B7ECD1BED}"/>
              </a:ext>
            </a:extLst>
          </p:cNvPr>
          <p:cNvPicPr>
            <a:picLocks noChangeAspect="1"/>
          </p:cNvPicPr>
          <p:nvPr userDrawn="1"/>
        </p:nvPicPr>
        <p:blipFill>
          <a:blip r:embed="rId6"/>
          <a:stretch>
            <a:fillRect/>
          </a:stretch>
        </p:blipFill>
        <p:spPr>
          <a:xfrm>
            <a:off x="492298" y="8896495"/>
            <a:ext cx="1917700" cy="596900"/>
          </a:xfrm>
          <a:prstGeom prst="rect">
            <a:avLst/>
          </a:prstGeom>
        </p:spPr>
      </p:pic>
    </p:spTree>
    <p:extLst>
      <p:ext uri="{BB962C8B-B14F-4D97-AF65-F5344CB8AC3E}">
        <p14:creationId xmlns:p14="http://schemas.microsoft.com/office/powerpoint/2010/main" val="2657967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Índex">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0F38A92-1819-4E44-97BB-F7A83C2AFE99}"/>
              </a:ext>
            </a:extLst>
          </p:cNvPr>
          <p:cNvPicPr>
            <a:picLocks noChangeAspect="1"/>
          </p:cNvPicPr>
          <p:nvPr userDrawn="1"/>
        </p:nvPicPr>
        <p:blipFill>
          <a:blip r:embed="rId2"/>
          <a:stretch>
            <a:fillRect/>
          </a:stretch>
        </p:blipFill>
        <p:spPr>
          <a:xfrm>
            <a:off x="0" y="0"/>
            <a:ext cx="13002684" cy="9752013"/>
          </a:xfrm>
          <a:prstGeom prst="rect">
            <a:avLst/>
          </a:prstGeom>
        </p:spPr>
      </p:pic>
      <p:pic>
        <p:nvPicPr>
          <p:cNvPr id="4" name="Imagen 3">
            <a:extLst>
              <a:ext uri="{FF2B5EF4-FFF2-40B4-BE49-F238E27FC236}">
                <a16:creationId xmlns:a16="http://schemas.microsoft.com/office/drawing/2014/main" id="{C9D72793-FD25-F74E-8B5B-19D98D31E175}"/>
              </a:ext>
            </a:extLst>
          </p:cNvPr>
          <p:cNvPicPr>
            <a:picLocks noChangeAspect="1"/>
          </p:cNvPicPr>
          <p:nvPr userDrawn="1"/>
        </p:nvPicPr>
        <p:blipFill>
          <a:blip r:embed="rId3"/>
          <a:stretch>
            <a:fillRect/>
          </a:stretch>
        </p:blipFill>
        <p:spPr>
          <a:xfrm>
            <a:off x="839449" y="1091682"/>
            <a:ext cx="8191500" cy="571500"/>
          </a:xfrm>
          <a:prstGeom prst="rect">
            <a:avLst/>
          </a:prstGeom>
        </p:spPr>
      </p:pic>
      <p:pic>
        <p:nvPicPr>
          <p:cNvPr id="5" name="Imagen 4">
            <a:extLst>
              <a:ext uri="{FF2B5EF4-FFF2-40B4-BE49-F238E27FC236}">
                <a16:creationId xmlns:a16="http://schemas.microsoft.com/office/drawing/2014/main" id="{4D6F6F53-1E55-7F43-8BCE-15EDF89B3C18}"/>
              </a:ext>
            </a:extLst>
          </p:cNvPr>
          <p:cNvPicPr>
            <a:picLocks noChangeAspect="1"/>
          </p:cNvPicPr>
          <p:nvPr userDrawn="1"/>
        </p:nvPicPr>
        <p:blipFill>
          <a:blip r:embed="rId4"/>
          <a:stretch>
            <a:fillRect/>
          </a:stretch>
        </p:blipFill>
        <p:spPr>
          <a:xfrm>
            <a:off x="839449" y="1663181"/>
            <a:ext cx="8191500" cy="2824597"/>
          </a:xfrm>
          <a:prstGeom prst="rect">
            <a:avLst/>
          </a:prstGeom>
        </p:spPr>
      </p:pic>
      <p:sp>
        <p:nvSpPr>
          <p:cNvPr id="6" name="CuadroTexto 5">
            <a:extLst>
              <a:ext uri="{FF2B5EF4-FFF2-40B4-BE49-F238E27FC236}">
                <a16:creationId xmlns:a16="http://schemas.microsoft.com/office/drawing/2014/main" id="{404EFB71-CF35-864C-B545-13EFEC4BD119}"/>
              </a:ext>
            </a:extLst>
          </p:cNvPr>
          <p:cNvSpPr txBox="1"/>
          <p:nvPr userDrawn="1"/>
        </p:nvSpPr>
        <p:spPr>
          <a:xfrm>
            <a:off x="1049572" y="1192766"/>
            <a:ext cx="3101009" cy="369332"/>
          </a:xfrm>
          <a:prstGeom prst="rect">
            <a:avLst/>
          </a:prstGeom>
          <a:noFill/>
        </p:spPr>
        <p:txBody>
          <a:bodyPr wrap="square" rtlCol="0">
            <a:spAutoFit/>
          </a:bodyPr>
          <a:lstStyle/>
          <a:p>
            <a:r>
              <a:rPr lang="es-ES" b="0" i="0" dirty="0">
                <a:solidFill>
                  <a:schemeClr val="bg1"/>
                </a:solidFill>
                <a:latin typeface="Apex New Medium" panose="02010600040501010103" pitchFamily="2" charset="77"/>
                <a:ea typeface="Apex New Medium" panose="02010600040501010103" pitchFamily="2" charset="77"/>
              </a:rPr>
              <a:t>EDUCACIÓ INFANTIL</a:t>
            </a:r>
          </a:p>
        </p:txBody>
      </p:sp>
      <p:sp>
        <p:nvSpPr>
          <p:cNvPr id="7" name="Marcador de tabla 6">
            <a:extLst>
              <a:ext uri="{FF2B5EF4-FFF2-40B4-BE49-F238E27FC236}">
                <a16:creationId xmlns:a16="http://schemas.microsoft.com/office/drawing/2014/main" id="{822A7216-47A6-7B4C-A553-AA6C1A7119E9}"/>
              </a:ext>
            </a:extLst>
          </p:cNvPr>
          <p:cNvSpPr>
            <a:spLocks noGrp="1"/>
          </p:cNvSpPr>
          <p:nvPr>
            <p:ph type="tbl" sz="quarter" idx="10" hasCustomPrompt="1"/>
          </p:nvPr>
        </p:nvSpPr>
        <p:spPr>
          <a:xfrm>
            <a:off x="1049338" y="1931988"/>
            <a:ext cx="7673975" cy="2235227"/>
          </a:xfrm>
          <a:prstGeom prst="rect">
            <a:avLst/>
          </a:prstGeom>
          <a:noFill/>
          <a:ln>
            <a:solidFill>
              <a:schemeClr val="tx1"/>
            </a:solidFill>
            <a:prstDash val="sysDot"/>
          </a:ln>
        </p:spPr>
        <p:txBody>
          <a:bodyPr/>
          <a:lstStyle>
            <a:lvl1pPr marL="0" indent="0">
              <a:buNone/>
              <a:defRPr sz="2400" b="0" i="0">
                <a:latin typeface="Apex New Medium" panose="02010600040501010103" pitchFamily="2" charset="77"/>
                <a:ea typeface="Apex New Medium" panose="02010600040501010103" pitchFamily="2" charset="77"/>
              </a:defRPr>
            </a:lvl1pPr>
          </a:lstStyle>
          <a:p>
            <a:r>
              <a:rPr lang="es-ES" dirty="0"/>
              <a:t>índex</a:t>
            </a:r>
          </a:p>
        </p:txBody>
      </p:sp>
      <p:pic>
        <p:nvPicPr>
          <p:cNvPr id="8" name="Imagen 7">
            <a:extLst>
              <a:ext uri="{FF2B5EF4-FFF2-40B4-BE49-F238E27FC236}">
                <a16:creationId xmlns:a16="http://schemas.microsoft.com/office/drawing/2014/main" id="{584A7D3E-8A2D-4FA1-AB8C-0C226623CD83}"/>
              </a:ext>
            </a:extLst>
          </p:cNvPr>
          <p:cNvPicPr>
            <a:picLocks noChangeAspect="1"/>
          </p:cNvPicPr>
          <p:nvPr userDrawn="1"/>
        </p:nvPicPr>
        <p:blipFill>
          <a:blip r:embed="rId3">
            <a:duotone>
              <a:prstClr val="black"/>
              <a:schemeClr val="accent2">
                <a:tint val="45000"/>
                <a:satMod val="400000"/>
              </a:schemeClr>
            </a:duotone>
            <a:lum bright="20000" contrast="40000"/>
          </a:blip>
          <a:stretch>
            <a:fillRect/>
          </a:stretch>
        </p:blipFill>
        <p:spPr>
          <a:xfrm>
            <a:off x="839449" y="4693507"/>
            <a:ext cx="8191500" cy="571500"/>
          </a:xfrm>
          <a:prstGeom prst="rect">
            <a:avLst/>
          </a:prstGeom>
          <a:noFill/>
        </p:spPr>
      </p:pic>
      <p:pic>
        <p:nvPicPr>
          <p:cNvPr id="9" name="Imagen 8">
            <a:extLst>
              <a:ext uri="{FF2B5EF4-FFF2-40B4-BE49-F238E27FC236}">
                <a16:creationId xmlns:a16="http://schemas.microsoft.com/office/drawing/2014/main" id="{59A1275E-58F7-4028-913A-F6FE53D174F2}"/>
              </a:ext>
            </a:extLst>
          </p:cNvPr>
          <p:cNvPicPr>
            <a:picLocks noChangeAspect="1"/>
          </p:cNvPicPr>
          <p:nvPr userDrawn="1"/>
        </p:nvPicPr>
        <p:blipFill>
          <a:blip r:embed="rId4"/>
          <a:stretch>
            <a:fillRect/>
          </a:stretch>
        </p:blipFill>
        <p:spPr>
          <a:xfrm>
            <a:off x="839449" y="5265007"/>
            <a:ext cx="8191500" cy="3389214"/>
          </a:xfrm>
          <a:prstGeom prst="rect">
            <a:avLst/>
          </a:prstGeom>
        </p:spPr>
      </p:pic>
      <p:sp>
        <p:nvSpPr>
          <p:cNvPr id="10" name="CuadroTexto 9">
            <a:extLst>
              <a:ext uri="{FF2B5EF4-FFF2-40B4-BE49-F238E27FC236}">
                <a16:creationId xmlns:a16="http://schemas.microsoft.com/office/drawing/2014/main" id="{5B3C373A-CC6B-4361-A2DB-ECB043C13FED}"/>
              </a:ext>
            </a:extLst>
          </p:cNvPr>
          <p:cNvSpPr txBox="1"/>
          <p:nvPr userDrawn="1"/>
        </p:nvSpPr>
        <p:spPr>
          <a:xfrm>
            <a:off x="1098211" y="4817039"/>
            <a:ext cx="3101009" cy="369332"/>
          </a:xfrm>
          <a:prstGeom prst="rect">
            <a:avLst/>
          </a:prstGeom>
          <a:noFill/>
        </p:spPr>
        <p:txBody>
          <a:bodyPr wrap="square" rtlCol="0">
            <a:spAutoFit/>
          </a:bodyPr>
          <a:lstStyle/>
          <a:p>
            <a:r>
              <a:rPr lang="es-ES" b="0" i="0" dirty="0">
                <a:solidFill>
                  <a:schemeClr val="bg1"/>
                </a:solidFill>
                <a:latin typeface="Apex New Medium" panose="02010600040501010103" pitchFamily="2" charset="77"/>
                <a:ea typeface="Apex New Medium" panose="02010600040501010103" pitchFamily="2" charset="77"/>
              </a:rPr>
              <a:t>EDUCACIÓ PRIMÀRIA</a:t>
            </a:r>
          </a:p>
        </p:txBody>
      </p:sp>
      <p:sp>
        <p:nvSpPr>
          <p:cNvPr id="11" name="Marcador de tabla 6">
            <a:extLst>
              <a:ext uri="{FF2B5EF4-FFF2-40B4-BE49-F238E27FC236}">
                <a16:creationId xmlns:a16="http://schemas.microsoft.com/office/drawing/2014/main" id="{C24B5759-049D-4168-8362-5DB9BB5651DB}"/>
              </a:ext>
            </a:extLst>
          </p:cNvPr>
          <p:cNvSpPr>
            <a:spLocks noGrp="1"/>
          </p:cNvSpPr>
          <p:nvPr>
            <p:ph type="tbl" sz="quarter" idx="11" hasCustomPrompt="1"/>
          </p:nvPr>
        </p:nvSpPr>
        <p:spPr>
          <a:xfrm>
            <a:off x="1098211" y="5565603"/>
            <a:ext cx="7673975" cy="2669517"/>
          </a:xfrm>
          <a:prstGeom prst="rect">
            <a:avLst/>
          </a:prstGeom>
          <a:noFill/>
          <a:ln>
            <a:solidFill>
              <a:schemeClr val="tx1"/>
            </a:solidFill>
            <a:prstDash val="sysDot"/>
          </a:ln>
        </p:spPr>
        <p:txBody>
          <a:bodyPr/>
          <a:lstStyle>
            <a:lvl1pPr marL="0" indent="0">
              <a:buNone/>
              <a:defRPr sz="2400" b="0" i="0">
                <a:latin typeface="Apex New Medium" panose="02010600040501010103" pitchFamily="2" charset="77"/>
                <a:ea typeface="Apex New Medium" panose="02010600040501010103" pitchFamily="2" charset="77"/>
              </a:defRPr>
            </a:lvl1pPr>
          </a:lstStyle>
          <a:p>
            <a:r>
              <a:rPr lang="es-ES" dirty="0"/>
              <a:t>índex</a:t>
            </a:r>
          </a:p>
        </p:txBody>
      </p:sp>
    </p:spTree>
    <p:extLst>
      <p:ext uri="{BB962C8B-B14F-4D97-AF65-F5344CB8AC3E}">
        <p14:creationId xmlns:p14="http://schemas.microsoft.com/office/powerpoint/2010/main" val="403281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Índex">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0F38A92-1819-4E44-97BB-F7A83C2AFE99}"/>
              </a:ext>
            </a:extLst>
          </p:cNvPr>
          <p:cNvPicPr>
            <a:picLocks noChangeAspect="1"/>
          </p:cNvPicPr>
          <p:nvPr userDrawn="1"/>
        </p:nvPicPr>
        <p:blipFill>
          <a:blip r:embed="rId2"/>
          <a:stretch>
            <a:fillRect/>
          </a:stretch>
        </p:blipFill>
        <p:spPr>
          <a:xfrm>
            <a:off x="0" y="0"/>
            <a:ext cx="13002684" cy="9752013"/>
          </a:xfrm>
          <a:prstGeom prst="rect">
            <a:avLst/>
          </a:prstGeom>
        </p:spPr>
      </p:pic>
      <p:pic>
        <p:nvPicPr>
          <p:cNvPr id="4" name="Imagen 3">
            <a:extLst>
              <a:ext uri="{FF2B5EF4-FFF2-40B4-BE49-F238E27FC236}">
                <a16:creationId xmlns:a16="http://schemas.microsoft.com/office/drawing/2014/main" id="{C9D72793-FD25-F74E-8B5B-19D98D31E175}"/>
              </a:ext>
            </a:extLst>
          </p:cNvPr>
          <p:cNvPicPr>
            <a:picLocks noChangeAspect="1"/>
          </p:cNvPicPr>
          <p:nvPr userDrawn="1"/>
        </p:nvPicPr>
        <p:blipFill>
          <a:blip r:embed="rId3">
            <a:duotone>
              <a:prstClr val="black"/>
              <a:srgbClr val="39959A">
                <a:tint val="45000"/>
                <a:satMod val="400000"/>
              </a:srgbClr>
            </a:duotone>
            <a:lum bright="-20000" contrast="40000"/>
          </a:blip>
          <a:stretch>
            <a:fillRect/>
          </a:stretch>
        </p:blipFill>
        <p:spPr>
          <a:xfrm>
            <a:off x="839449" y="1091682"/>
            <a:ext cx="8191500" cy="571500"/>
          </a:xfrm>
          <a:prstGeom prst="rect">
            <a:avLst/>
          </a:prstGeom>
        </p:spPr>
      </p:pic>
      <p:pic>
        <p:nvPicPr>
          <p:cNvPr id="5" name="Imagen 4">
            <a:extLst>
              <a:ext uri="{FF2B5EF4-FFF2-40B4-BE49-F238E27FC236}">
                <a16:creationId xmlns:a16="http://schemas.microsoft.com/office/drawing/2014/main" id="{4D6F6F53-1E55-7F43-8BCE-15EDF89B3C18}"/>
              </a:ext>
            </a:extLst>
          </p:cNvPr>
          <p:cNvPicPr>
            <a:picLocks noChangeAspect="1"/>
          </p:cNvPicPr>
          <p:nvPr userDrawn="1"/>
        </p:nvPicPr>
        <p:blipFill>
          <a:blip r:embed="rId4"/>
          <a:stretch>
            <a:fillRect/>
          </a:stretch>
        </p:blipFill>
        <p:spPr>
          <a:xfrm>
            <a:off x="839449" y="1663182"/>
            <a:ext cx="8191500" cy="3645088"/>
          </a:xfrm>
          <a:prstGeom prst="rect">
            <a:avLst/>
          </a:prstGeom>
        </p:spPr>
      </p:pic>
      <p:sp>
        <p:nvSpPr>
          <p:cNvPr id="6" name="CuadroTexto 5">
            <a:extLst>
              <a:ext uri="{FF2B5EF4-FFF2-40B4-BE49-F238E27FC236}">
                <a16:creationId xmlns:a16="http://schemas.microsoft.com/office/drawing/2014/main" id="{404EFB71-CF35-864C-B545-13EFEC4BD119}"/>
              </a:ext>
            </a:extLst>
          </p:cNvPr>
          <p:cNvSpPr txBox="1"/>
          <p:nvPr userDrawn="1"/>
        </p:nvSpPr>
        <p:spPr>
          <a:xfrm>
            <a:off x="1049572" y="1192766"/>
            <a:ext cx="5078096" cy="369332"/>
          </a:xfrm>
          <a:prstGeom prst="rect">
            <a:avLst/>
          </a:prstGeom>
          <a:noFill/>
        </p:spPr>
        <p:txBody>
          <a:bodyPr wrap="square" rtlCol="0">
            <a:spAutoFit/>
          </a:bodyPr>
          <a:lstStyle/>
          <a:p>
            <a:r>
              <a:rPr lang="es-ES" b="0" i="0" dirty="0">
                <a:solidFill>
                  <a:schemeClr val="bg1"/>
                </a:solidFill>
                <a:latin typeface="Apex New Medium" panose="02010600040501010103" pitchFamily="2" charset="77"/>
                <a:ea typeface="Apex New Medium" panose="02010600040501010103" pitchFamily="2" charset="77"/>
              </a:rPr>
              <a:t>EDUCACIÓ SECUNDÀRIA I BATXILLERAT</a:t>
            </a:r>
          </a:p>
        </p:txBody>
      </p:sp>
      <p:sp>
        <p:nvSpPr>
          <p:cNvPr id="7" name="Marcador de tabla 6">
            <a:extLst>
              <a:ext uri="{FF2B5EF4-FFF2-40B4-BE49-F238E27FC236}">
                <a16:creationId xmlns:a16="http://schemas.microsoft.com/office/drawing/2014/main" id="{822A7216-47A6-7B4C-A553-AA6C1A7119E9}"/>
              </a:ext>
            </a:extLst>
          </p:cNvPr>
          <p:cNvSpPr>
            <a:spLocks noGrp="1"/>
          </p:cNvSpPr>
          <p:nvPr>
            <p:ph type="tbl" sz="quarter" idx="10" hasCustomPrompt="1"/>
          </p:nvPr>
        </p:nvSpPr>
        <p:spPr>
          <a:xfrm>
            <a:off x="1049338" y="1931989"/>
            <a:ext cx="7673975" cy="2826498"/>
          </a:xfrm>
          <a:prstGeom prst="rect">
            <a:avLst/>
          </a:prstGeom>
          <a:noFill/>
          <a:ln>
            <a:solidFill>
              <a:schemeClr val="tx1"/>
            </a:solidFill>
            <a:prstDash val="sysDot"/>
          </a:ln>
        </p:spPr>
        <p:txBody>
          <a:bodyPr/>
          <a:lstStyle>
            <a:lvl1pPr marL="0" indent="0">
              <a:buNone/>
              <a:defRPr sz="2400" b="0" i="0">
                <a:latin typeface="Apex New Medium" panose="02010600040501010103" pitchFamily="2" charset="77"/>
                <a:ea typeface="Apex New Medium" panose="02010600040501010103" pitchFamily="2" charset="77"/>
              </a:defRPr>
            </a:lvl1pPr>
          </a:lstStyle>
          <a:p>
            <a:r>
              <a:rPr lang="es-ES" dirty="0"/>
              <a:t>índex</a:t>
            </a:r>
          </a:p>
        </p:txBody>
      </p:sp>
      <p:pic>
        <p:nvPicPr>
          <p:cNvPr id="8" name="Imagen 7">
            <a:extLst>
              <a:ext uri="{FF2B5EF4-FFF2-40B4-BE49-F238E27FC236}">
                <a16:creationId xmlns:a16="http://schemas.microsoft.com/office/drawing/2014/main" id="{584A7D3E-8A2D-4FA1-AB8C-0C226623CD83}"/>
              </a:ext>
            </a:extLst>
          </p:cNvPr>
          <p:cNvPicPr>
            <a:picLocks noChangeAspect="1"/>
          </p:cNvPicPr>
          <p:nvPr userDrawn="1"/>
        </p:nvPicPr>
        <p:blipFill>
          <a:blip r:embed="rId3">
            <a:clrChange>
              <a:clrFrom>
                <a:srgbClr val="E0F0F5"/>
              </a:clrFrom>
              <a:clrTo>
                <a:srgbClr val="E0F0F5">
                  <a:alpha val="0"/>
                </a:srgbClr>
              </a:clrTo>
            </a:clrChange>
            <a:duotone>
              <a:prstClr val="black"/>
              <a:srgbClr val="003C6E">
                <a:tint val="45000"/>
                <a:satMod val="400000"/>
              </a:srgbClr>
            </a:duotone>
            <a:lum bright="-20000" contrast="40000"/>
          </a:blip>
          <a:stretch>
            <a:fillRect/>
          </a:stretch>
        </p:blipFill>
        <p:spPr>
          <a:xfrm>
            <a:off x="839449" y="5467433"/>
            <a:ext cx="8191500" cy="571500"/>
          </a:xfrm>
          <a:prstGeom prst="rect">
            <a:avLst/>
          </a:prstGeom>
          <a:noFill/>
        </p:spPr>
      </p:pic>
      <p:pic>
        <p:nvPicPr>
          <p:cNvPr id="9" name="Imagen 8">
            <a:extLst>
              <a:ext uri="{FF2B5EF4-FFF2-40B4-BE49-F238E27FC236}">
                <a16:creationId xmlns:a16="http://schemas.microsoft.com/office/drawing/2014/main" id="{59A1275E-58F7-4028-913A-F6FE53D174F2}"/>
              </a:ext>
            </a:extLst>
          </p:cNvPr>
          <p:cNvPicPr>
            <a:picLocks noChangeAspect="1"/>
          </p:cNvPicPr>
          <p:nvPr userDrawn="1"/>
        </p:nvPicPr>
        <p:blipFill>
          <a:blip r:embed="rId4"/>
          <a:stretch>
            <a:fillRect/>
          </a:stretch>
        </p:blipFill>
        <p:spPr>
          <a:xfrm>
            <a:off x="839449" y="6038933"/>
            <a:ext cx="8191500" cy="2273796"/>
          </a:xfrm>
          <a:prstGeom prst="rect">
            <a:avLst/>
          </a:prstGeom>
        </p:spPr>
      </p:pic>
      <p:sp>
        <p:nvSpPr>
          <p:cNvPr id="10" name="CuadroTexto 9">
            <a:extLst>
              <a:ext uri="{FF2B5EF4-FFF2-40B4-BE49-F238E27FC236}">
                <a16:creationId xmlns:a16="http://schemas.microsoft.com/office/drawing/2014/main" id="{5B3C373A-CC6B-4361-A2DB-ECB043C13FED}"/>
              </a:ext>
            </a:extLst>
          </p:cNvPr>
          <p:cNvSpPr txBox="1"/>
          <p:nvPr userDrawn="1"/>
        </p:nvSpPr>
        <p:spPr>
          <a:xfrm>
            <a:off x="1098211" y="5580392"/>
            <a:ext cx="5403395" cy="369332"/>
          </a:xfrm>
          <a:prstGeom prst="rect">
            <a:avLst/>
          </a:prstGeom>
          <a:noFill/>
        </p:spPr>
        <p:txBody>
          <a:bodyPr wrap="square" rtlCol="0">
            <a:spAutoFit/>
          </a:bodyPr>
          <a:lstStyle/>
          <a:p>
            <a:r>
              <a:rPr lang="es-ES" b="0" i="0" dirty="0">
                <a:solidFill>
                  <a:schemeClr val="bg1"/>
                </a:solidFill>
                <a:latin typeface="Apex New Medium" panose="02010600040501010103" pitchFamily="2" charset="77"/>
                <a:ea typeface="Apex New Medium" panose="02010600040501010103" pitchFamily="2" charset="77"/>
              </a:rPr>
              <a:t>CICLES FORMATIUS DE GRAU MITJÀ I SUPERIOR</a:t>
            </a:r>
          </a:p>
        </p:txBody>
      </p:sp>
      <p:sp>
        <p:nvSpPr>
          <p:cNvPr id="11" name="Marcador de tabla 6">
            <a:extLst>
              <a:ext uri="{FF2B5EF4-FFF2-40B4-BE49-F238E27FC236}">
                <a16:creationId xmlns:a16="http://schemas.microsoft.com/office/drawing/2014/main" id="{C24B5759-049D-4168-8362-5DB9BB5651DB}"/>
              </a:ext>
            </a:extLst>
          </p:cNvPr>
          <p:cNvSpPr>
            <a:spLocks noGrp="1"/>
          </p:cNvSpPr>
          <p:nvPr>
            <p:ph type="tbl" sz="quarter" idx="11" hasCustomPrompt="1"/>
          </p:nvPr>
        </p:nvSpPr>
        <p:spPr>
          <a:xfrm>
            <a:off x="1098211" y="6339530"/>
            <a:ext cx="7673975" cy="1551770"/>
          </a:xfrm>
          <a:prstGeom prst="rect">
            <a:avLst/>
          </a:prstGeom>
          <a:noFill/>
          <a:ln>
            <a:solidFill>
              <a:schemeClr val="tx1"/>
            </a:solidFill>
            <a:prstDash val="sysDot"/>
          </a:ln>
        </p:spPr>
        <p:txBody>
          <a:bodyPr/>
          <a:lstStyle>
            <a:lvl1pPr marL="0" indent="0">
              <a:buNone/>
              <a:defRPr sz="2400" b="0" i="0">
                <a:latin typeface="Apex New Medium" panose="02010600040501010103" pitchFamily="2" charset="77"/>
                <a:ea typeface="Apex New Medium" panose="02010600040501010103" pitchFamily="2" charset="77"/>
              </a:defRPr>
            </a:lvl1pPr>
          </a:lstStyle>
          <a:p>
            <a:r>
              <a:rPr lang="es-ES" dirty="0"/>
              <a:t>índex</a:t>
            </a:r>
          </a:p>
        </p:txBody>
      </p:sp>
    </p:spTree>
    <p:extLst>
      <p:ext uri="{BB962C8B-B14F-4D97-AF65-F5344CB8AC3E}">
        <p14:creationId xmlns:p14="http://schemas.microsoft.com/office/powerpoint/2010/main" val="132215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Índex">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0F38A92-1819-4E44-97BB-F7A83C2AFE99}"/>
              </a:ext>
            </a:extLst>
          </p:cNvPr>
          <p:cNvPicPr>
            <a:picLocks noChangeAspect="1"/>
          </p:cNvPicPr>
          <p:nvPr userDrawn="1"/>
        </p:nvPicPr>
        <p:blipFill>
          <a:blip r:embed="rId2"/>
          <a:stretch>
            <a:fillRect/>
          </a:stretch>
        </p:blipFill>
        <p:spPr>
          <a:xfrm>
            <a:off x="0" y="0"/>
            <a:ext cx="13002684" cy="9752013"/>
          </a:xfrm>
          <a:prstGeom prst="rect">
            <a:avLst/>
          </a:prstGeom>
        </p:spPr>
      </p:pic>
      <p:pic>
        <p:nvPicPr>
          <p:cNvPr id="4" name="Imagen 3">
            <a:extLst>
              <a:ext uri="{FF2B5EF4-FFF2-40B4-BE49-F238E27FC236}">
                <a16:creationId xmlns:a16="http://schemas.microsoft.com/office/drawing/2014/main" id="{C9D72793-FD25-F74E-8B5B-19D98D31E175}"/>
              </a:ext>
            </a:extLst>
          </p:cNvPr>
          <p:cNvPicPr>
            <a:picLocks noChangeAspect="1"/>
          </p:cNvPicPr>
          <p:nvPr userDrawn="1"/>
        </p:nvPicPr>
        <p:blipFill>
          <a:blip r:embed="rId3">
            <a:duotone>
              <a:prstClr val="black"/>
              <a:schemeClr val="accent2">
                <a:tint val="45000"/>
                <a:satMod val="400000"/>
              </a:schemeClr>
            </a:duotone>
            <a:lum bright="20000" contrast="40000"/>
          </a:blip>
          <a:stretch>
            <a:fillRect/>
          </a:stretch>
        </p:blipFill>
        <p:spPr>
          <a:xfrm>
            <a:off x="839449" y="1091682"/>
            <a:ext cx="8191500" cy="571500"/>
          </a:xfrm>
          <a:prstGeom prst="rect">
            <a:avLst/>
          </a:prstGeom>
          <a:solidFill>
            <a:schemeClr val="bg1"/>
          </a:solidFill>
        </p:spPr>
      </p:pic>
      <p:pic>
        <p:nvPicPr>
          <p:cNvPr id="5" name="Imagen 4">
            <a:extLst>
              <a:ext uri="{FF2B5EF4-FFF2-40B4-BE49-F238E27FC236}">
                <a16:creationId xmlns:a16="http://schemas.microsoft.com/office/drawing/2014/main" id="{4D6F6F53-1E55-7F43-8BCE-15EDF89B3C18}"/>
              </a:ext>
            </a:extLst>
          </p:cNvPr>
          <p:cNvPicPr>
            <a:picLocks noChangeAspect="1"/>
          </p:cNvPicPr>
          <p:nvPr userDrawn="1"/>
        </p:nvPicPr>
        <p:blipFill>
          <a:blip r:embed="rId4"/>
          <a:stretch>
            <a:fillRect/>
          </a:stretch>
        </p:blipFill>
        <p:spPr>
          <a:xfrm>
            <a:off x="839449" y="1663181"/>
            <a:ext cx="8191500" cy="6997149"/>
          </a:xfrm>
          <a:prstGeom prst="rect">
            <a:avLst/>
          </a:prstGeom>
        </p:spPr>
      </p:pic>
      <p:sp>
        <p:nvSpPr>
          <p:cNvPr id="6" name="CuadroTexto 5">
            <a:extLst>
              <a:ext uri="{FF2B5EF4-FFF2-40B4-BE49-F238E27FC236}">
                <a16:creationId xmlns:a16="http://schemas.microsoft.com/office/drawing/2014/main" id="{404EFB71-CF35-864C-B545-13EFEC4BD119}"/>
              </a:ext>
            </a:extLst>
          </p:cNvPr>
          <p:cNvSpPr txBox="1"/>
          <p:nvPr userDrawn="1"/>
        </p:nvSpPr>
        <p:spPr>
          <a:xfrm>
            <a:off x="1049572" y="1192766"/>
            <a:ext cx="3101009" cy="369332"/>
          </a:xfrm>
          <a:prstGeom prst="rect">
            <a:avLst/>
          </a:prstGeom>
          <a:noFill/>
        </p:spPr>
        <p:txBody>
          <a:bodyPr wrap="square" rtlCol="0">
            <a:spAutoFit/>
          </a:bodyPr>
          <a:lstStyle/>
          <a:p>
            <a:r>
              <a:rPr lang="es-ES" b="0" i="0" dirty="0">
                <a:solidFill>
                  <a:schemeClr val="bg1"/>
                </a:solidFill>
                <a:latin typeface="Apex New Medium" panose="02010600040501010103" pitchFamily="2" charset="77"/>
                <a:ea typeface="Apex New Medium" panose="02010600040501010103" pitchFamily="2" charset="77"/>
              </a:rPr>
              <a:t>ÍNDEX</a:t>
            </a:r>
          </a:p>
        </p:txBody>
      </p:sp>
      <p:sp>
        <p:nvSpPr>
          <p:cNvPr id="7" name="Marcador de tabla 6">
            <a:extLst>
              <a:ext uri="{FF2B5EF4-FFF2-40B4-BE49-F238E27FC236}">
                <a16:creationId xmlns:a16="http://schemas.microsoft.com/office/drawing/2014/main" id="{822A7216-47A6-7B4C-A553-AA6C1A7119E9}"/>
              </a:ext>
            </a:extLst>
          </p:cNvPr>
          <p:cNvSpPr>
            <a:spLocks noGrp="1"/>
          </p:cNvSpPr>
          <p:nvPr>
            <p:ph type="tbl" sz="quarter" idx="10" hasCustomPrompt="1"/>
          </p:nvPr>
        </p:nvSpPr>
        <p:spPr>
          <a:xfrm>
            <a:off x="1049338" y="1931988"/>
            <a:ext cx="7673975" cy="6480175"/>
          </a:xfrm>
          <a:prstGeom prst="rect">
            <a:avLst/>
          </a:prstGeom>
          <a:noFill/>
          <a:ln>
            <a:solidFill>
              <a:schemeClr val="tx1"/>
            </a:solidFill>
            <a:prstDash val="sysDot"/>
          </a:ln>
        </p:spPr>
        <p:txBody>
          <a:bodyPr/>
          <a:lstStyle>
            <a:lvl1pPr marL="0" indent="0">
              <a:buNone/>
              <a:defRPr sz="2400" b="0" i="0">
                <a:latin typeface="Apex New Medium" panose="02010600040501010103" pitchFamily="2" charset="77"/>
                <a:ea typeface="Apex New Medium" panose="02010600040501010103" pitchFamily="2" charset="77"/>
              </a:defRPr>
            </a:lvl1pPr>
          </a:lstStyle>
          <a:p>
            <a:r>
              <a:rPr lang="es-ES" dirty="0"/>
              <a:t>índex</a:t>
            </a:r>
          </a:p>
        </p:txBody>
      </p:sp>
    </p:spTree>
    <p:extLst>
      <p:ext uri="{BB962C8B-B14F-4D97-AF65-F5344CB8AC3E}">
        <p14:creationId xmlns:p14="http://schemas.microsoft.com/office/powerpoint/2010/main" val="112465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parador_1">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BFDD855-8237-FF42-B84F-3C86C5F1EBE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 y="0"/>
            <a:ext cx="13002684" cy="9752013"/>
          </a:xfrm>
          <a:prstGeom prst="rect">
            <a:avLst/>
          </a:prstGeom>
        </p:spPr>
      </p:pic>
      <p:sp>
        <p:nvSpPr>
          <p:cNvPr id="11" name="Marcador de texto 9">
            <a:extLst>
              <a:ext uri="{FF2B5EF4-FFF2-40B4-BE49-F238E27FC236}">
                <a16:creationId xmlns:a16="http://schemas.microsoft.com/office/drawing/2014/main" id="{7AE488E7-C05A-A145-A920-FFAB4101E279}"/>
              </a:ext>
            </a:extLst>
          </p:cNvPr>
          <p:cNvSpPr>
            <a:spLocks noGrp="1"/>
          </p:cNvSpPr>
          <p:nvPr>
            <p:ph type="body" sz="quarter" idx="10" hasCustomPrompt="1"/>
          </p:nvPr>
        </p:nvSpPr>
        <p:spPr>
          <a:xfrm>
            <a:off x="929750" y="4969565"/>
            <a:ext cx="11140330" cy="3856383"/>
          </a:xfrm>
          <a:prstGeom prst="rect">
            <a:avLst/>
          </a:prstGeom>
        </p:spPr>
        <p:txBody>
          <a:bodyPr anchor="b"/>
          <a:lstStyle>
            <a:lvl1pPr marL="0" indent="0">
              <a:buNone/>
              <a:defRPr sz="10600" b="0" i="0">
                <a:solidFill>
                  <a:schemeClr val="bg1"/>
                </a:solidFill>
                <a:latin typeface="Apex New Light" panose="02010600040501010103" pitchFamily="2" charset="77"/>
                <a:ea typeface="Apex New Light" panose="02010600040501010103" pitchFamily="2" charset="77"/>
              </a:defRPr>
            </a:lvl1pPr>
          </a:lstStyle>
          <a:p>
            <a:pPr lvl="0"/>
            <a:r>
              <a:rPr lang="es-ES" dirty="0" err="1"/>
              <a:t>Subtítol</a:t>
            </a:r>
            <a:endParaRPr lang="es-ES" dirty="0"/>
          </a:p>
        </p:txBody>
      </p:sp>
    </p:spTree>
    <p:extLst>
      <p:ext uri="{BB962C8B-B14F-4D97-AF65-F5344CB8AC3E}">
        <p14:creationId xmlns:p14="http://schemas.microsoft.com/office/powerpoint/2010/main" val="3062495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parador_2">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BFDD855-8237-FF42-B84F-3C86C5F1EBE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 y="0"/>
            <a:ext cx="13002684" cy="9752013"/>
          </a:xfrm>
          <a:prstGeom prst="rect">
            <a:avLst/>
          </a:prstGeom>
        </p:spPr>
      </p:pic>
      <p:sp>
        <p:nvSpPr>
          <p:cNvPr id="11" name="Marcador de texto 9">
            <a:extLst>
              <a:ext uri="{FF2B5EF4-FFF2-40B4-BE49-F238E27FC236}">
                <a16:creationId xmlns:a16="http://schemas.microsoft.com/office/drawing/2014/main" id="{7AE488E7-C05A-A145-A920-FFAB4101E279}"/>
              </a:ext>
            </a:extLst>
          </p:cNvPr>
          <p:cNvSpPr>
            <a:spLocks noGrp="1"/>
          </p:cNvSpPr>
          <p:nvPr>
            <p:ph type="body" sz="quarter" idx="10" hasCustomPrompt="1"/>
          </p:nvPr>
        </p:nvSpPr>
        <p:spPr>
          <a:xfrm>
            <a:off x="929750" y="4969565"/>
            <a:ext cx="11140330" cy="3856383"/>
          </a:xfrm>
          <a:prstGeom prst="rect">
            <a:avLst/>
          </a:prstGeom>
        </p:spPr>
        <p:txBody>
          <a:bodyPr anchor="b"/>
          <a:lstStyle>
            <a:lvl1pPr marL="0" indent="0">
              <a:buNone/>
              <a:defRPr sz="10600" b="0" i="0">
                <a:solidFill>
                  <a:schemeClr val="bg1"/>
                </a:solidFill>
                <a:latin typeface="Apex New Light" panose="02010600040501010103" pitchFamily="2" charset="77"/>
                <a:ea typeface="Apex New Light" panose="02010600040501010103" pitchFamily="2" charset="77"/>
              </a:defRPr>
            </a:lvl1pPr>
          </a:lstStyle>
          <a:p>
            <a:pPr lvl="0"/>
            <a:r>
              <a:rPr lang="es-ES" dirty="0" err="1"/>
              <a:t>Subtítol</a:t>
            </a:r>
            <a:endParaRPr lang="es-ES" dirty="0"/>
          </a:p>
        </p:txBody>
      </p:sp>
    </p:spTree>
    <p:extLst>
      <p:ext uri="{BB962C8B-B14F-4D97-AF65-F5344CB8AC3E}">
        <p14:creationId xmlns:p14="http://schemas.microsoft.com/office/powerpoint/2010/main" val="3978288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parador_3">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BFDD855-8237-FF42-B84F-3C86C5F1EBE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 y="0"/>
            <a:ext cx="13002684" cy="9752013"/>
          </a:xfrm>
          <a:prstGeom prst="rect">
            <a:avLst/>
          </a:prstGeom>
        </p:spPr>
      </p:pic>
      <p:sp>
        <p:nvSpPr>
          <p:cNvPr id="11" name="Marcador de texto 9">
            <a:extLst>
              <a:ext uri="{FF2B5EF4-FFF2-40B4-BE49-F238E27FC236}">
                <a16:creationId xmlns:a16="http://schemas.microsoft.com/office/drawing/2014/main" id="{7AE488E7-C05A-A145-A920-FFAB4101E279}"/>
              </a:ext>
            </a:extLst>
          </p:cNvPr>
          <p:cNvSpPr>
            <a:spLocks noGrp="1"/>
          </p:cNvSpPr>
          <p:nvPr>
            <p:ph type="body" sz="quarter" idx="10" hasCustomPrompt="1"/>
          </p:nvPr>
        </p:nvSpPr>
        <p:spPr>
          <a:xfrm>
            <a:off x="929750" y="4969565"/>
            <a:ext cx="11140330" cy="3856383"/>
          </a:xfrm>
          <a:prstGeom prst="rect">
            <a:avLst/>
          </a:prstGeom>
        </p:spPr>
        <p:txBody>
          <a:bodyPr anchor="b"/>
          <a:lstStyle>
            <a:lvl1pPr marL="0" indent="0">
              <a:buNone/>
              <a:defRPr sz="10600" b="0" i="0">
                <a:solidFill>
                  <a:schemeClr val="bg1"/>
                </a:solidFill>
                <a:latin typeface="Apex New Light" panose="02010600040501010103" pitchFamily="2" charset="77"/>
                <a:ea typeface="Apex New Light" panose="02010600040501010103" pitchFamily="2" charset="77"/>
              </a:defRPr>
            </a:lvl1pPr>
          </a:lstStyle>
          <a:p>
            <a:pPr lvl="0"/>
            <a:r>
              <a:rPr lang="es-ES" dirty="0" err="1"/>
              <a:t>Subtítol</a:t>
            </a:r>
            <a:endParaRPr lang="es-ES" dirty="0"/>
          </a:p>
        </p:txBody>
      </p:sp>
    </p:spTree>
    <p:extLst>
      <p:ext uri="{BB962C8B-B14F-4D97-AF65-F5344CB8AC3E}">
        <p14:creationId xmlns:p14="http://schemas.microsoft.com/office/powerpoint/2010/main" val="1039364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itxa">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3F66949-0E55-EE40-ACF4-54F779FAB2E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29" y="0"/>
            <a:ext cx="13002684" cy="9752013"/>
          </a:xfrm>
          <a:prstGeom prst="rect">
            <a:avLst/>
          </a:prstGeom>
        </p:spPr>
      </p:pic>
      <p:sp>
        <p:nvSpPr>
          <p:cNvPr id="20" name="Rectángulo 19">
            <a:extLst>
              <a:ext uri="{FF2B5EF4-FFF2-40B4-BE49-F238E27FC236}">
                <a16:creationId xmlns:a16="http://schemas.microsoft.com/office/drawing/2014/main" id="{90AC54C4-14E2-6449-AE1F-DF8F1B2F179D}"/>
              </a:ext>
            </a:extLst>
          </p:cNvPr>
          <p:cNvSpPr/>
          <p:nvPr userDrawn="1"/>
        </p:nvSpPr>
        <p:spPr>
          <a:xfrm>
            <a:off x="8325014" y="1400174"/>
            <a:ext cx="3816626" cy="2289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251999" rIns="251999" bIns="251999" rtlCol="0" anchor="ctr">
            <a:noAutofit/>
          </a:bodyPr>
          <a:lstStyle/>
          <a:p>
            <a:pPr algn="l"/>
            <a:endParaRPr lang="es-ES" sz="1600" b="0" i="0" dirty="0">
              <a:solidFill>
                <a:srgbClr val="273475"/>
              </a:solidFill>
              <a:latin typeface="Apex New Book" panose="02010600040501010103" pitchFamily="2" charset="77"/>
              <a:ea typeface="Apex New Book" panose="02010600040501010103" pitchFamily="2" charset="77"/>
            </a:endParaRPr>
          </a:p>
        </p:txBody>
      </p:sp>
      <p:pic>
        <p:nvPicPr>
          <p:cNvPr id="23" name="Imagen 22">
            <a:extLst>
              <a:ext uri="{FF2B5EF4-FFF2-40B4-BE49-F238E27FC236}">
                <a16:creationId xmlns:a16="http://schemas.microsoft.com/office/drawing/2014/main" id="{436AD734-224A-064B-978D-CCFE33771CF2}"/>
              </a:ext>
            </a:extLst>
          </p:cNvPr>
          <p:cNvPicPr>
            <a:picLocks noChangeAspect="1"/>
          </p:cNvPicPr>
          <p:nvPr userDrawn="1"/>
        </p:nvPicPr>
        <p:blipFill>
          <a:blip r:embed="rId3"/>
          <a:stretch>
            <a:fillRect/>
          </a:stretch>
        </p:blipFill>
        <p:spPr>
          <a:xfrm>
            <a:off x="8335731" y="5454596"/>
            <a:ext cx="3805200" cy="428400"/>
          </a:xfrm>
          <a:prstGeom prst="rect">
            <a:avLst/>
          </a:prstGeom>
        </p:spPr>
      </p:pic>
      <p:sp>
        <p:nvSpPr>
          <p:cNvPr id="32" name="Rectángulo 31">
            <a:extLst>
              <a:ext uri="{FF2B5EF4-FFF2-40B4-BE49-F238E27FC236}">
                <a16:creationId xmlns:a16="http://schemas.microsoft.com/office/drawing/2014/main" id="{AC1D2D64-ED05-6B48-8943-C85344FABED0}"/>
              </a:ext>
            </a:extLst>
          </p:cNvPr>
          <p:cNvSpPr/>
          <p:nvPr userDrawn="1"/>
        </p:nvSpPr>
        <p:spPr>
          <a:xfrm>
            <a:off x="8324305" y="3820974"/>
            <a:ext cx="3816626" cy="1502053"/>
          </a:xfrm>
          <a:prstGeom prst="rect">
            <a:avLst/>
          </a:prstGeom>
          <a:solidFill>
            <a:srgbClr val="273475"/>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108000" rIns="251999" bIns="144000" rtlCol="0" anchor="ctr">
            <a:normAutofit/>
          </a:bodyPr>
          <a:lstStyle/>
          <a:p>
            <a:pPr algn="l">
              <a:lnSpc>
                <a:spcPct val="170000"/>
              </a:lnSpc>
            </a:pPr>
            <a:endParaRPr lang="es-ES" sz="1600" b="0" i="0" kern="1200" dirty="0">
              <a:solidFill>
                <a:schemeClr val="bg1"/>
              </a:solidFill>
              <a:effectLst/>
              <a:latin typeface="Apex New Book" panose="02010600040501010103" pitchFamily="2" charset="77"/>
              <a:ea typeface="Apex New Book" panose="02010600040501010103" pitchFamily="2" charset="77"/>
              <a:cs typeface="+mn-cs"/>
            </a:endParaRPr>
          </a:p>
        </p:txBody>
      </p:sp>
      <p:cxnSp>
        <p:nvCxnSpPr>
          <p:cNvPr id="33" name="Conector recto 32">
            <a:extLst>
              <a:ext uri="{FF2B5EF4-FFF2-40B4-BE49-F238E27FC236}">
                <a16:creationId xmlns:a16="http://schemas.microsoft.com/office/drawing/2014/main" id="{41F73E79-6A3F-9443-909A-DE29596D85C6}"/>
              </a:ext>
            </a:extLst>
          </p:cNvPr>
          <p:cNvCxnSpPr/>
          <p:nvPr userDrawn="1"/>
        </p:nvCxnSpPr>
        <p:spPr>
          <a:xfrm>
            <a:off x="8538992" y="4007830"/>
            <a:ext cx="32990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58E93F4E-18FC-CE48-BB70-4CF662A90797}"/>
              </a:ext>
            </a:extLst>
          </p:cNvPr>
          <p:cNvCxnSpPr/>
          <p:nvPr userDrawn="1"/>
        </p:nvCxnSpPr>
        <p:spPr>
          <a:xfrm>
            <a:off x="8538992" y="4387330"/>
            <a:ext cx="32990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059A8F5D-1C1A-164F-BCD1-C391F54F4176}"/>
              </a:ext>
            </a:extLst>
          </p:cNvPr>
          <p:cNvCxnSpPr/>
          <p:nvPr userDrawn="1"/>
        </p:nvCxnSpPr>
        <p:spPr>
          <a:xfrm>
            <a:off x="8538992" y="4766830"/>
            <a:ext cx="32990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Marcador de texto 4">
            <a:extLst>
              <a:ext uri="{FF2B5EF4-FFF2-40B4-BE49-F238E27FC236}">
                <a16:creationId xmlns:a16="http://schemas.microsoft.com/office/drawing/2014/main" id="{A33D34BC-2FAD-294C-949B-F277AC168BC1}"/>
              </a:ext>
            </a:extLst>
          </p:cNvPr>
          <p:cNvSpPr>
            <a:spLocks noGrp="1"/>
          </p:cNvSpPr>
          <p:nvPr>
            <p:ph type="body" sz="quarter" idx="10" hasCustomPrompt="1"/>
          </p:nvPr>
        </p:nvSpPr>
        <p:spPr>
          <a:xfrm>
            <a:off x="787317" y="1400174"/>
            <a:ext cx="7219646" cy="2027239"/>
          </a:xfrm>
          <a:prstGeom prst="rect">
            <a:avLst/>
          </a:prstGeom>
        </p:spPr>
        <p:txBody>
          <a:bodyPr/>
          <a:lstStyle>
            <a:lvl1pPr marL="0" indent="0">
              <a:buNone/>
              <a:defRPr sz="5600" b="0" i="0">
                <a:solidFill>
                  <a:srgbClr val="273475"/>
                </a:solidFill>
                <a:latin typeface="Apex New Medium" panose="02010600040501010103" pitchFamily="2" charset="77"/>
                <a:ea typeface="Apex New Medium" panose="02010600040501010103" pitchFamily="2" charset="77"/>
              </a:defRPr>
            </a:lvl1pPr>
          </a:lstStyle>
          <a:p>
            <a:pPr lvl="0"/>
            <a:r>
              <a:rPr lang="es-ES" dirty="0" err="1"/>
              <a:t>Títol</a:t>
            </a:r>
            <a:endParaRPr lang="es-ES" dirty="0"/>
          </a:p>
        </p:txBody>
      </p:sp>
      <p:sp>
        <p:nvSpPr>
          <p:cNvPr id="17" name="Marcador de texto 4">
            <a:extLst>
              <a:ext uri="{FF2B5EF4-FFF2-40B4-BE49-F238E27FC236}">
                <a16:creationId xmlns:a16="http://schemas.microsoft.com/office/drawing/2014/main" id="{2656B585-9477-6545-ACD5-E95A5695AEFE}"/>
              </a:ext>
            </a:extLst>
          </p:cNvPr>
          <p:cNvSpPr>
            <a:spLocks noGrp="1"/>
          </p:cNvSpPr>
          <p:nvPr>
            <p:ph type="body" sz="quarter" idx="11" hasCustomPrompt="1"/>
          </p:nvPr>
        </p:nvSpPr>
        <p:spPr>
          <a:xfrm>
            <a:off x="787317" y="3841226"/>
            <a:ext cx="5714287" cy="1731204"/>
          </a:xfrm>
          <a:prstGeom prst="rect">
            <a:avLst/>
          </a:prstGeom>
        </p:spPr>
        <p:txBody>
          <a:bodyPr/>
          <a:lstStyle>
            <a:lvl1pPr marL="0" indent="0">
              <a:lnSpc>
                <a:spcPct val="100000"/>
              </a:lnSpc>
              <a:buNone/>
              <a:defRPr sz="2000" b="0" i="0">
                <a:solidFill>
                  <a:srgbClr val="273475"/>
                </a:solidFill>
                <a:latin typeface="Apex New Medium" panose="02010600040501010103" pitchFamily="2" charset="77"/>
                <a:ea typeface="Apex New Medium" panose="02010600040501010103" pitchFamily="2" charset="77"/>
              </a:defRPr>
            </a:lvl1pPr>
          </a:lstStyle>
          <a:p>
            <a:pPr lvl="0"/>
            <a:r>
              <a:rPr lang="es-ES" dirty="0" err="1"/>
              <a:t>Descripció</a:t>
            </a:r>
            <a:r>
              <a:rPr lang="es-ES" dirty="0"/>
              <a:t> 1</a:t>
            </a:r>
          </a:p>
        </p:txBody>
      </p:sp>
      <p:sp>
        <p:nvSpPr>
          <p:cNvPr id="18" name="Marcador de texto 4">
            <a:extLst>
              <a:ext uri="{FF2B5EF4-FFF2-40B4-BE49-F238E27FC236}">
                <a16:creationId xmlns:a16="http://schemas.microsoft.com/office/drawing/2014/main" id="{6526449C-D455-FA46-8908-A9BDF493C58F}"/>
              </a:ext>
            </a:extLst>
          </p:cNvPr>
          <p:cNvSpPr>
            <a:spLocks noGrp="1"/>
          </p:cNvSpPr>
          <p:nvPr>
            <p:ph type="body" sz="quarter" idx="12" hasCustomPrompt="1"/>
          </p:nvPr>
        </p:nvSpPr>
        <p:spPr>
          <a:xfrm>
            <a:off x="8523866" y="1571253"/>
            <a:ext cx="3418923" cy="1947073"/>
          </a:xfrm>
          <a:prstGeom prst="rect">
            <a:avLst/>
          </a:prstGeom>
        </p:spPr>
        <p:txBody>
          <a:bodyPr anchor="t"/>
          <a:lstStyle>
            <a:lvl1pPr marL="0" indent="0">
              <a:buNone/>
              <a:defRPr sz="1600" b="0" i="0">
                <a:solidFill>
                  <a:srgbClr val="273475"/>
                </a:solidFill>
                <a:latin typeface="Apex New Book" panose="02010600040501010103" pitchFamily="2" charset="77"/>
                <a:ea typeface="Apex New Book" panose="02010600040501010103" pitchFamily="2" charset="77"/>
              </a:defRPr>
            </a:lvl1pPr>
          </a:lstStyle>
          <a:p>
            <a:pPr lvl="0"/>
            <a:r>
              <a:rPr lang="es-ES" dirty="0" err="1"/>
              <a:t>Descripció</a:t>
            </a:r>
            <a:r>
              <a:rPr lang="es-ES" dirty="0"/>
              <a:t> 2</a:t>
            </a:r>
          </a:p>
        </p:txBody>
      </p:sp>
      <p:sp>
        <p:nvSpPr>
          <p:cNvPr id="21" name="Marcador de texto 4">
            <a:extLst>
              <a:ext uri="{FF2B5EF4-FFF2-40B4-BE49-F238E27FC236}">
                <a16:creationId xmlns:a16="http://schemas.microsoft.com/office/drawing/2014/main" id="{C7AD8B4F-F579-024F-9156-ADDAEEDD28F6}"/>
              </a:ext>
            </a:extLst>
          </p:cNvPr>
          <p:cNvSpPr>
            <a:spLocks noGrp="1"/>
          </p:cNvSpPr>
          <p:nvPr>
            <p:ph type="body" sz="quarter" idx="13" hasCustomPrompt="1"/>
          </p:nvPr>
        </p:nvSpPr>
        <p:spPr>
          <a:xfrm>
            <a:off x="8682823" y="5526902"/>
            <a:ext cx="3259965" cy="301153"/>
          </a:xfrm>
          <a:prstGeom prst="rect">
            <a:avLst/>
          </a:prstGeom>
        </p:spPr>
        <p:txBody>
          <a:bodyPr anchor="ctr"/>
          <a:lstStyle>
            <a:lvl1pPr marL="0" indent="0">
              <a:buNone/>
              <a:defRPr sz="1600" b="0" i="0">
                <a:solidFill>
                  <a:schemeClr val="bg1"/>
                </a:solidFill>
                <a:latin typeface="Apex New Book" panose="02010600040501010103" pitchFamily="2" charset="77"/>
                <a:ea typeface="Apex New Book" panose="02010600040501010103" pitchFamily="2" charset="77"/>
              </a:defRPr>
            </a:lvl1pPr>
          </a:lstStyle>
          <a:p>
            <a:pPr lvl="0"/>
            <a:r>
              <a:rPr lang="es-ES" dirty="0" err="1"/>
              <a:t>Accedir</a:t>
            </a:r>
            <a:r>
              <a:rPr lang="es-ES" dirty="0"/>
              <a:t>-hi </a:t>
            </a:r>
          </a:p>
        </p:txBody>
      </p:sp>
      <p:sp>
        <p:nvSpPr>
          <p:cNvPr id="26" name="Marcador de posición de imagen 7">
            <a:extLst>
              <a:ext uri="{FF2B5EF4-FFF2-40B4-BE49-F238E27FC236}">
                <a16:creationId xmlns:a16="http://schemas.microsoft.com/office/drawing/2014/main" id="{8D768B05-EB24-7041-881C-73200135C8FA}"/>
              </a:ext>
            </a:extLst>
          </p:cNvPr>
          <p:cNvSpPr>
            <a:spLocks noGrp="1"/>
          </p:cNvSpPr>
          <p:nvPr>
            <p:ph type="pic" sz="quarter" idx="14" hasCustomPrompt="1"/>
          </p:nvPr>
        </p:nvSpPr>
        <p:spPr>
          <a:xfrm>
            <a:off x="787400" y="6003925"/>
            <a:ext cx="5713413" cy="2895600"/>
          </a:xfrm>
          <a:prstGeom prst="rect">
            <a:avLst/>
          </a:prstGeom>
        </p:spPr>
        <p:txBody>
          <a:bodyPr anchor="ctr"/>
          <a:lstStyle>
            <a:lvl1pPr marL="0" indent="0" algn="ctr">
              <a:buNone/>
              <a:defRPr sz="1400"/>
            </a:lvl1pPr>
          </a:lstStyle>
          <a:p>
            <a:r>
              <a:rPr lang="es-ES" dirty="0" err="1"/>
              <a:t>Afegir</a:t>
            </a:r>
            <a:r>
              <a:rPr lang="es-ES" dirty="0"/>
              <a:t> </a:t>
            </a:r>
            <a:r>
              <a:rPr lang="es-ES" dirty="0" err="1"/>
              <a:t>imatge</a:t>
            </a:r>
            <a:endParaRPr lang="es-ES" dirty="0"/>
          </a:p>
        </p:txBody>
      </p:sp>
      <p:sp>
        <p:nvSpPr>
          <p:cNvPr id="27" name="Marcador de posición de imagen 7">
            <a:extLst>
              <a:ext uri="{FF2B5EF4-FFF2-40B4-BE49-F238E27FC236}">
                <a16:creationId xmlns:a16="http://schemas.microsoft.com/office/drawing/2014/main" id="{7BDF7F76-34E6-8A42-A6FC-18DD155D2998}"/>
              </a:ext>
            </a:extLst>
          </p:cNvPr>
          <p:cNvSpPr>
            <a:spLocks noGrp="1"/>
          </p:cNvSpPr>
          <p:nvPr>
            <p:ph type="pic" sz="quarter" idx="15" hasCustomPrompt="1"/>
          </p:nvPr>
        </p:nvSpPr>
        <p:spPr>
          <a:xfrm>
            <a:off x="6623658" y="6003925"/>
            <a:ext cx="5517274" cy="2895600"/>
          </a:xfrm>
          <a:prstGeom prst="rect">
            <a:avLst/>
          </a:prstGeom>
        </p:spPr>
        <p:txBody>
          <a:bodyPr anchor="ctr"/>
          <a:lstStyle>
            <a:lvl1pPr marL="0" indent="0" algn="ctr">
              <a:buNone/>
              <a:defRPr sz="1400"/>
            </a:lvl1pPr>
          </a:lstStyle>
          <a:p>
            <a:r>
              <a:rPr lang="es-ES" dirty="0" err="1"/>
              <a:t>Afegir</a:t>
            </a:r>
            <a:r>
              <a:rPr lang="es-ES" dirty="0"/>
              <a:t> </a:t>
            </a:r>
            <a:r>
              <a:rPr lang="es-ES" dirty="0" err="1"/>
              <a:t>imatge</a:t>
            </a:r>
            <a:endParaRPr lang="es-ES" dirty="0"/>
          </a:p>
        </p:txBody>
      </p:sp>
      <p:cxnSp>
        <p:nvCxnSpPr>
          <p:cNvPr id="29" name="Conector recto 28">
            <a:extLst>
              <a:ext uri="{FF2B5EF4-FFF2-40B4-BE49-F238E27FC236}">
                <a16:creationId xmlns:a16="http://schemas.microsoft.com/office/drawing/2014/main" id="{9981449B-CD3E-1241-98CF-710219397CCC}"/>
              </a:ext>
            </a:extLst>
          </p:cNvPr>
          <p:cNvCxnSpPr/>
          <p:nvPr userDrawn="1"/>
        </p:nvCxnSpPr>
        <p:spPr>
          <a:xfrm>
            <a:off x="8538992" y="5146330"/>
            <a:ext cx="32990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Marcador de texto 4">
            <a:extLst>
              <a:ext uri="{FF2B5EF4-FFF2-40B4-BE49-F238E27FC236}">
                <a16:creationId xmlns:a16="http://schemas.microsoft.com/office/drawing/2014/main" id="{6E003EC4-C60D-324F-BA46-A1DD8D5D681C}"/>
              </a:ext>
            </a:extLst>
          </p:cNvPr>
          <p:cNvSpPr>
            <a:spLocks noGrp="1"/>
          </p:cNvSpPr>
          <p:nvPr>
            <p:ph type="body" sz="quarter" idx="16" hasCustomPrompt="1"/>
          </p:nvPr>
        </p:nvSpPr>
        <p:spPr>
          <a:xfrm>
            <a:off x="8530720" y="4007830"/>
            <a:ext cx="3403797" cy="1128340"/>
          </a:xfrm>
          <a:prstGeom prst="rect">
            <a:avLst/>
          </a:prstGeom>
        </p:spPr>
        <p:txBody>
          <a:bodyPr anchor="ctr"/>
          <a:lstStyle>
            <a:lvl1pPr marL="0" indent="0">
              <a:lnSpc>
                <a:spcPct val="100000"/>
              </a:lnSpc>
              <a:buNone/>
              <a:defRPr sz="1200" b="0" i="0">
                <a:solidFill>
                  <a:schemeClr val="bg1"/>
                </a:solidFill>
                <a:latin typeface="Apex New Book" panose="02010600040501010103" pitchFamily="2" charset="77"/>
                <a:ea typeface="Apex New Book" panose="02010600040501010103" pitchFamily="2" charset="77"/>
              </a:defRPr>
            </a:lvl1pPr>
          </a:lstStyle>
          <a:p>
            <a:pPr lvl="0"/>
            <a:r>
              <a:rPr lang="es-ES" dirty="0"/>
              <a:t>Durada, </a:t>
            </a:r>
            <a:r>
              <a:rPr lang="es-ES" dirty="0" err="1"/>
              <a:t>Públic</a:t>
            </a:r>
            <a:r>
              <a:rPr lang="es-ES" dirty="0"/>
              <a:t>, </a:t>
            </a:r>
            <a:r>
              <a:rPr lang="es-ES" dirty="0" err="1"/>
              <a:t>Més</a:t>
            </a:r>
            <a:r>
              <a:rPr lang="es-ES" dirty="0"/>
              <a:t> información…</a:t>
            </a:r>
          </a:p>
        </p:txBody>
      </p:sp>
    </p:spTree>
    <p:extLst>
      <p:ext uri="{BB962C8B-B14F-4D97-AF65-F5344CB8AC3E}">
        <p14:creationId xmlns:p14="http://schemas.microsoft.com/office/powerpoint/2010/main" val="81024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Fitxa">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3F66949-0E55-EE40-ACF4-54F779FAB2E7}"/>
              </a:ext>
            </a:extLst>
          </p:cNvPr>
          <p:cNvPicPr>
            <a:picLocks noChangeAspect="1"/>
          </p:cNvPicPr>
          <p:nvPr userDrawn="1"/>
        </p:nvPicPr>
        <p:blipFill>
          <a:blip r:embed="rId2"/>
          <a:stretch>
            <a:fillRect/>
          </a:stretch>
        </p:blipFill>
        <p:spPr>
          <a:xfrm>
            <a:off x="-529" y="3572"/>
            <a:ext cx="13002684" cy="9744868"/>
          </a:xfrm>
          <a:prstGeom prst="rect">
            <a:avLst/>
          </a:prstGeom>
        </p:spPr>
      </p:pic>
      <p:sp>
        <p:nvSpPr>
          <p:cNvPr id="20" name="Rectángulo 19">
            <a:extLst>
              <a:ext uri="{FF2B5EF4-FFF2-40B4-BE49-F238E27FC236}">
                <a16:creationId xmlns:a16="http://schemas.microsoft.com/office/drawing/2014/main" id="{90AC54C4-14E2-6449-AE1F-DF8F1B2F179D}"/>
              </a:ext>
            </a:extLst>
          </p:cNvPr>
          <p:cNvSpPr/>
          <p:nvPr userDrawn="1"/>
        </p:nvSpPr>
        <p:spPr>
          <a:xfrm>
            <a:off x="8325014" y="1400174"/>
            <a:ext cx="3816626" cy="2289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251999" rIns="251999" bIns="251999" rtlCol="0" anchor="ctr">
            <a:noAutofit/>
          </a:bodyPr>
          <a:lstStyle/>
          <a:p>
            <a:pPr algn="l"/>
            <a:endParaRPr lang="es-ES" sz="1600" b="0" i="0" dirty="0">
              <a:solidFill>
                <a:srgbClr val="273475"/>
              </a:solidFill>
              <a:latin typeface="Apex New Book" panose="02010600040501010103" pitchFamily="2" charset="77"/>
              <a:ea typeface="Apex New Book" panose="02010600040501010103" pitchFamily="2" charset="77"/>
            </a:endParaRPr>
          </a:p>
        </p:txBody>
      </p:sp>
      <p:pic>
        <p:nvPicPr>
          <p:cNvPr id="23" name="Imagen 22">
            <a:extLst>
              <a:ext uri="{FF2B5EF4-FFF2-40B4-BE49-F238E27FC236}">
                <a16:creationId xmlns:a16="http://schemas.microsoft.com/office/drawing/2014/main" id="{436AD734-224A-064B-978D-CCFE33771CF2}"/>
              </a:ext>
            </a:extLst>
          </p:cNvPr>
          <p:cNvPicPr>
            <a:picLocks noChangeAspect="1"/>
          </p:cNvPicPr>
          <p:nvPr userDrawn="1"/>
        </p:nvPicPr>
        <p:blipFill>
          <a:blip r:embed="rId3"/>
          <a:stretch>
            <a:fillRect/>
          </a:stretch>
        </p:blipFill>
        <p:spPr>
          <a:xfrm>
            <a:off x="8335731" y="5454596"/>
            <a:ext cx="3805200" cy="428400"/>
          </a:xfrm>
          <a:prstGeom prst="rect">
            <a:avLst/>
          </a:prstGeom>
        </p:spPr>
      </p:pic>
      <p:sp>
        <p:nvSpPr>
          <p:cNvPr id="32" name="Rectángulo 31">
            <a:extLst>
              <a:ext uri="{FF2B5EF4-FFF2-40B4-BE49-F238E27FC236}">
                <a16:creationId xmlns:a16="http://schemas.microsoft.com/office/drawing/2014/main" id="{AC1D2D64-ED05-6B48-8943-C85344FABED0}"/>
              </a:ext>
            </a:extLst>
          </p:cNvPr>
          <p:cNvSpPr/>
          <p:nvPr userDrawn="1"/>
        </p:nvSpPr>
        <p:spPr>
          <a:xfrm>
            <a:off x="8324305" y="3820974"/>
            <a:ext cx="3816626" cy="1502053"/>
          </a:xfrm>
          <a:prstGeom prst="rect">
            <a:avLst/>
          </a:prstGeom>
          <a:solidFill>
            <a:srgbClr val="273475"/>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108000" rIns="251999" bIns="144000" rtlCol="0" anchor="ctr">
            <a:normAutofit/>
          </a:bodyPr>
          <a:lstStyle/>
          <a:p>
            <a:pPr algn="l">
              <a:lnSpc>
                <a:spcPct val="170000"/>
              </a:lnSpc>
            </a:pPr>
            <a:endParaRPr lang="es-ES" sz="1600" b="0" i="0" kern="1200" dirty="0">
              <a:solidFill>
                <a:schemeClr val="bg1"/>
              </a:solidFill>
              <a:effectLst/>
              <a:latin typeface="Apex New Book" panose="02010600040501010103" pitchFamily="2" charset="77"/>
              <a:ea typeface="Apex New Book" panose="02010600040501010103" pitchFamily="2" charset="77"/>
              <a:cs typeface="+mn-cs"/>
            </a:endParaRPr>
          </a:p>
        </p:txBody>
      </p:sp>
      <p:cxnSp>
        <p:nvCxnSpPr>
          <p:cNvPr id="33" name="Conector recto 32">
            <a:extLst>
              <a:ext uri="{FF2B5EF4-FFF2-40B4-BE49-F238E27FC236}">
                <a16:creationId xmlns:a16="http://schemas.microsoft.com/office/drawing/2014/main" id="{41F73E79-6A3F-9443-909A-DE29596D85C6}"/>
              </a:ext>
            </a:extLst>
          </p:cNvPr>
          <p:cNvCxnSpPr/>
          <p:nvPr userDrawn="1"/>
        </p:nvCxnSpPr>
        <p:spPr>
          <a:xfrm>
            <a:off x="8538992" y="4007830"/>
            <a:ext cx="32990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58E93F4E-18FC-CE48-BB70-4CF662A90797}"/>
              </a:ext>
            </a:extLst>
          </p:cNvPr>
          <p:cNvCxnSpPr/>
          <p:nvPr userDrawn="1"/>
        </p:nvCxnSpPr>
        <p:spPr>
          <a:xfrm>
            <a:off x="8538992" y="4387330"/>
            <a:ext cx="32990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059A8F5D-1C1A-164F-BCD1-C391F54F4176}"/>
              </a:ext>
            </a:extLst>
          </p:cNvPr>
          <p:cNvCxnSpPr/>
          <p:nvPr userDrawn="1"/>
        </p:nvCxnSpPr>
        <p:spPr>
          <a:xfrm>
            <a:off x="8538992" y="4766830"/>
            <a:ext cx="32990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Marcador de texto 4">
            <a:extLst>
              <a:ext uri="{FF2B5EF4-FFF2-40B4-BE49-F238E27FC236}">
                <a16:creationId xmlns:a16="http://schemas.microsoft.com/office/drawing/2014/main" id="{A33D34BC-2FAD-294C-949B-F277AC168BC1}"/>
              </a:ext>
            </a:extLst>
          </p:cNvPr>
          <p:cNvSpPr>
            <a:spLocks noGrp="1"/>
          </p:cNvSpPr>
          <p:nvPr>
            <p:ph type="body" sz="quarter" idx="10" hasCustomPrompt="1"/>
          </p:nvPr>
        </p:nvSpPr>
        <p:spPr>
          <a:xfrm>
            <a:off x="787317" y="1400174"/>
            <a:ext cx="7219646" cy="2027239"/>
          </a:xfrm>
          <a:prstGeom prst="rect">
            <a:avLst/>
          </a:prstGeom>
        </p:spPr>
        <p:txBody>
          <a:bodyPr/>
          <a:lstStyle>
            <a:lvl1pPr marL="0" indent="0">
              <a:buNone/>
              <a:defRPr sz="5600" b="0" i="0">
                <a:solidFill>
                  <a:srgbClr val="273475"/>
                </a:solidFill>
                <a:latin typeface="Apex New Medium" panose="02010600040501010103" pitchFamily="2" charset="77"/>
                <a:ea typeface="Apex New Medium" panose="02010600040501010103" pitchFamily="2" charset="77"/>
              </a:defRPr>
            </a:lvl1pPr>
          </a:lstStyle>
          <a:p>
            <a:pPr lvl="0"/>
            <a:r>
              <a:rPr lang="es-ES" dirty="0" err="1"/>
              <a:t>Títol</a:t>
            </a:r>
            <a:endParaRPr lang="es-ES" dirty="0"/>
          </a:p>
        </p:txBody>
      </p:sp>
      <p:sp>
        <p:nvSpPr>
          <p:cNvPr id="17" name="Marcador de texto 4">
            <a:extLst>
              <a:ext uri="{FF2B5EF4-FFF2-40B4-BE49-F238E27FC236}">
                <a16:creationId xmlns:a16="http://schemas.microsoft.com/office/drawing/2014/main" id="{2656B585-9477-6545-ACD5-E95A5695AEFE}"/>
              </a:ext>
            </a:extLst>
          </p:cNvPr>
          <p:cNvSpPr>
            <a:spLocks noGrp="1"/>
          </p:cNvSpPr>
          <p:nvPr>
            <p:ph type="body" sz="quarter" idx="11" hasCustomPrompt="1"/>
          </p:nvPr>
        </p:nvSpPr>
        <p:spPr>
          <a:xfrm>
            <a:off x="787317" y="3841226"/>
            <a:ext cx="5714287" cy="1731204"/>
          </a:xfrm>
          <a:prstGeom prst="rect">
            <a:avLst/>
          </a:prstGeom>
        </p:spPr>
        <p:txBody>
          <a:bodyPr/>
          <a:lstStyle>
            <a:lvl1pPr marL="0" indent="0">
              <a:lnSpc>
                <a:spcPct val="100000"/>
              </a:lnSpc>
              <a:buNone/>
              <a:defRPr sz="2000" b="0" i="0">
                <a:solidFill>
                  <a:srgbClr val="273475"/>
                </a:solidFill>
                <a:latin typeface="Apex New Medium" panose="02010600040501010103" pitchFamily="2" charset="77"/>
                <a:ea typeface="Apex New Medium" panose="02010600040501010103" pitchFamily="2" charset="77"/>
              </a:defRPr>
            </a:lvl1pPr>
          </a:lstStyle>
          <a:p>
            <a:pPr lvl="0"/>
            <a:r>
              <a:rPr lang="es-ES" dirty="0" err="1"/>
              <a:t>Descripció</a:t>
            </a:r>
            <a:r>
              <a:rPr lang="es-ES" dirty="0"/>
              <a:t> 1</a:t>
            </a:r>
          </a:p>
        </p:txBody>
      </p:sp>
      <p:sp>
        <p:nvSpPr>
          <p:cNvPr id="18" name="Marcador de texto 4">
            <a:extLst>
              <a:ext uri="{FF2B5EF4-FFF2-40B4-BE49-F238E27FC236}">
                <a16:creationId xmlns:a16="http://schemas.microsoft.com/office/drawing/2014/main" id="{6526449C-D455-FA46-8908-A9BDF493C58F}"/>
              </a:ext>
            </a:extLst>
          </p:cNvPr>
          <p:cNvSpPr>
            <a:spLocks noGrp="1"/>
          </p:cNvSpPr>
          <p:nvPr>
            <p:ph type="body" sz="quarter" idx="12" hasCustomPrompt="1"/>
          </p:nvPr>
        </p:nvSpPr>
        <p:spPr>
          <a:xfrm>
            <a:off x="8523866" y="1571253"/>
            <a:ext cx="3418923" cy="1947073"/>
          </a:xfrm>
          <a:prstGeom prst="rect">
            <a:avLst/>
          </a:prstGeom>
        </p:spPr>
        <p:txBody>
          <a:bodyPr anchor="t"/>
          <a:lstStyle>
            <a:lvl1pPr marL="0" indent="0">
              <a:buNone/>
              <a:defRPr sz="1600" b="0" i="0">
                <a:solidFill>
                  <a:srgbClr val="273475"/>
                </a:solidFill>
                <a:latin typeface="Apex New Book" panose="02010600040501010103" pitchFamily="2" charset="77"/>
                <a:ea typeface="Apex New Book" panose="02010600040501010103" pitchFamily="2" charset="77"/>
              </a:defRPr>
            </a:lvl1pPr>
          </a:lstStyle>
          <a:p>
            <a:pPr lvl="0"/>
            <a:r>
              <a:rPr lang="es-ES" dirty="0" err="1"/>
              <a:t>Descripció</a:t>
            </a:r>
            <a:r>
              <a:rPr lang="es-ES" dirty="0"/>
              <a:t> 2</a:t>
            </a:r>
          </a:p>
        </p:txBody>
      </p:sp>
      <p:sp>
        <p:nvSpPr>
          <p:cNvPr id="21" name="Marcador de texto 4">
            <a:extLst>
              <a:ext uri="{FF2B5EF4-FFF2-40B4-BE49-F238E27FC236}">
                <a16:creationId xmlns:a16="http://schemas.microsoft.com/office/drawing/2014/main" id="{C7AD8B4F-F579-024F-9156-ADDAEEDD28F6}"/>
              </a:ext>
            </a:extLst>
          </p:cNvPr>
          <p:cNvSpPr>
            <a:spLocks noGrp="1"/>
          </p:cNvSpPr>
          <p:nvPr>
            <p:ph type="body" sz="quarter" idx="13" hasCustomPrompt="1"/>
          </p:nvPr>
        </p:nvSpPr>
        <p:spPr>
          <a:xfrm>
            <a:off x="8682823" y="5526902"/>
            <a:ext cx="3259965" cy="301153"/>
          </a:xfrm>
          <a:prstGeom prst="rect">
            <a:avLst/>
          </a:prstGeom>
        </p:spPr>
        <p:txBody>
          <a:bodyPr anchor="ctr"/>
          <a:lstStyle>
            <a:lvl1pPr marL="0" indent="0">
              <a:buNone/>
              <a:defRPr sz="1600" b="0" i="0">
                <a:solidFill>
                  <a:schemeClr val="bg1"/>
                </a:solidFill>
                <a:latin typeface="Apex New Book" panose="02010600040501010103" pitchFamily="2" charset="77"/>
                <a:ea typeface="Apex New Book" panose="02010600040501010103" pitchFamily="2" charset="77"/>
              </a:defRPr>
            </a:lvl1pPr>
          </a:lstStyle>
          <a:p>
            <a:pPr lvl="0"/>
            <a:r>
              <a:rPr lang="es-ES" dirty="0" err="1"/>
              <a:t>Accedir</a:t>
            </a:r>
            <a:r>
              <a:rPr lang="es-ES" dirty="0"/>
              <a:t>-hi </a:t>
            </a:r>
          </a:p>
        </p:txBody>
      </p:sp>
      <p:sp>
        <p:nvSpPr>
          <p:cNvPr id="26" name="Marcador de posición de imagen 7">
            <a:extLst>
              <a:ext uri="{FF2B5EF4-FFF2-40B4-BE49-F238E27FC236}">
                <a16:creationId xmlns:a16="http://schemas.microsoft.com/office/drawing/2014/main" id="{8D768B05-EB24-7041-881C-73200135C8FA}"/>
              </a:ext>
            </a:extLst>
          </p:cNvPr>
          <p:cNvSpPr>
            <a:spLocks noGrp="1"/>
          </p:cNvSpPr>
          <p:nvPr>
            <p:ph type="pic" sz="quarter" idx="14" hasCustomPrompt="1"/>
          </p:nvPr>
        </p:nvSpPr>
        <p:spPr>
          <a:xfrm>
            <a:off x="787400" y="6003925"/>
            <a:ext cx="5713413" cy="2895600"/>
          </a:xfrm>
          <a:prstGeom prst="rect">
            <a:avLst/>
          </a:prstGeom>
        </p:spPr>
        <p:txBody>
          <a:bodyPr anchor="ctr"/>
          <a:lstStyle>
            <a:lvl1pPr marL="0" indent="0" algn="ctr">
              <a:buNone/>
              <a:defRPr sz="1400"/>
            </a:lvl1pPr>
          </a:lstStyle>
          <a:p>
            <a:r>
              <a:rPr lang="es-ES" dirty="0" err="1"/>
              <a:t>Afegir</a:t>
            </a:r>
            <a:r>
              <a:rPr lang="es-ES" dirty="0"/>
              <a:t> </a:t>
            </a:r>
            <a:r>
              <a:rPr lang="es-ES" dirty="0" err="1"/>
              <a:t>imatge</a:t>
            </a:r>
            <a:endParaRPr lang="es-ES" dirty="0"/>
          </a:p>
        </p:txBody>
      </p:sp>
      <p:sp>
        <p:nvSpPr>
          <p:cNvPr id="27" name="Marcador de posición de imagen 7">
            <a:extLst>
              <a:ext uri="{FF2B5EF4-FFF2-40B4-BE49-F238E27FC236}">
                <a16:creationId xmlns:a16="http://schemas.microsoft.com/office/drawing/2014/main" id="{7BDF7F76-34E6-8A42-A6FC-18DD155D2998}"/>
              </a:ext>
            </a:extLst>
          </p:cNvPr>
          <p:cNvSpPr>
            <a:spLocks noGrp="1"/>
          </p:cNvSpPr>
          <p:nvPr>
            <p:ph type="pic" sz="quarter" idx="15" hasCustomPrompt="1"/>
          </p:nvPr>
        </p:nvSpPr>
        <p:spPr>
          <a:xfrm>
            <a:off x="6623658" y="6003925"/>
            <a:ext cx="5517274" cy="2895600"/>
          </a:xfrm>
          <a:prstGeom prst="rect">
            <a:avLst/>
          </a:prstGeom>
        </p:spPr>
        <p:txBody>
          <a:bodyPr anchor="ctr"/>
          <a:lstStyle>
            <a:lvl1pPr marL="0" indent="0" algn="ctr">
              <a:buNone/>
              <a:defRPr sz="1400"/>
            </a:lvl1pPr>
          </a:lstStyle>
          <a:p>
            <a:r>
              <a:rPr lang="es-ES" dirty="0" err="1"/>
              <a:t>Afegir</a:t>
            </a:r>
            <a:r>
              <a:rPr lang="es-ES" dirty="0"/>
              <a:t> </a:t>
            </a:r>
            <a:r>
              <a:rPr lang="es-ES" dirty="0" err="1"/>
              <a:t>imatge</a:t>
            </a:r>
            <a:endParaRPr lang="es-ES" dirty="0"/>
          </a:p>
        </p:txBody>
      </p:sp>
      <p:cxnSp>
        <p:nvCxnSpPr>
          <p:cNvPr id="29" name="Conector recto 28">
            <a:extLst>
              <a:ext uri="{FF2B5EF4-FFF2-40B4-BE49-F238E27FC236}">
                <a16:creationId xmlns:a16="http://schemas.microsoft.com/office/drawing/2014/main" id="{9981449B-CD3E-1241-98CF-710219397CCC}"/>
              </a:ext>
            </a:extLst>
          </p:cNvPr>
          <p:cNvCxnSpPr/>
          <p:nvPr userDrawn="1"/>
        </p:nvCxnSpPr>
        <p:spPr>
          <a:xfrm>
            <a:off x="8538992" y="5146330"/>
            <a:ext cx="32990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Marcador de texto 4">
            <a:extLst>
              <a:ext uri="{FF2B5EF4-FFF2-40B4-BE49-F238E27FC236}">
                <a16:creationId xmlns:a16="http://schemas.microsoft.com/office/drawing/2014/main" id="{6E003EC4-C60D-324F-BA46-A1DD8D5D681C}"/>
              </a:ext>
            </a:extLst>
          </p:cNvPr>
          <p:cNvSpPr>
            <a:spLocks noGrp="1"/>
          </p:cNvSpPr>
          <p:nvPr>
            <p:ph type="body" sz="quarter" idx="16" hasCustomPrompt="1"/>
          </p:nvPr>
        </p:nvSpPr>
        <p:spPr>
          <a:xfrm>
            <a:off x="8530720" y="4007830"/>
            <a:ext cx="3403797" cy="1128340"/>
          </a:xfrm>
          <a:prstGeom prst="rect">
            <a:avLst/>
          </a:prstGeom>
        </p:spPr>
        <p:txBody>
          <a:bodyPr anchor="ctr"/>
          <a:lstStyle>
            <a:lvl1pPr marL="0" indent="0">
              <a:lnSpc>
                <a:spcPct val="100000"/>
              </a:lnSpc>
              <a:buNone/>
              <a:defRPr sz="1200" b="0" i="0">
                <a:solidFill>
                  <a:schemeClr val="bg1"/>
                </a:solidFill>
                <a:latin typeface="Apex New Book" panose="02010600040501010103" pitchFamily="2" charset="77"/>
                <a:ea typeface="Apex New Book" panose="02010600040501010103" pitchFamily="2" charset="77"/>
              </a:defRPr>
            </a:lvl1pPr>
          </a:lstStyle>
          <a:p>
            <a:pPr lvl="0"/>
            <a:r>
              <a:rPr lang="es-ES" dirty="0"/>
              <a:t>Durada, </a:t>
            </a:r>
            <a:r>
              <a:rPr lang="es-ES" dirty="0" err="1"/>
              <a:t>Públic</a:t>
            </a:r>
            <a:r>
              <a:rPr lang="es-ES" dirty="0"/>
              <a:t>, </a:t>
            </a:r>
            <a:r>
              <a:rPr lang="es-ES" dirty="0" err="1"/>
              <a:t>Més</a:t>
            </a:r>
            <a:r>
              <a:rPr lang="es-ES" dirty="0"/>
              <a:t> información…</a:t>
            </a:r>
          </a:p>
        </p:txBody>
      </p:sp>
    </p:spTree>
    <p:extLst>
      <p:ext uri="{BB962C8B-B14F-4D97-AF65-F5344CB8AC3E}">
        <p14:creationId xmlns:p14="http://schemas.microsoft.com/office/powerpoint/2010/main" val="1825401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8176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1" r:id="rId4"/>
    <p:sldLayoutId id="2147483664" r:id="rId5"/>
    <p:sldLayoutId id="2147483668" r:id="rId6"/>
    <p:sldLayoutId id="2147483669" r:id="rId7"/>
    <p:sldLayoutId id="2147483667" r:id="rId8"/>
    <p:sldLayoutId id="2147483675" r:id="rId9"/>
    <p:sldLayoutId id="2147483677" r:id="rId10"/>
    <p:sldLayoutId id="2147483679" r:id="rId11"/>
    <p:sldLayoutId id="2147483673" r:id="rId12"/>
    <p:sldLayoutId id="2147483674" r:id="rId13"/>
    <p:sldLayoutId id="2147483676" r:id="rId14"/>
    <p:sldLayoutId id="2147483678" r:id="rId15"/>
    <p:sldLayoutId id="2147483670" r:id="rId16"/>
  </p:sldLayoutIdLst>
  <p:txStyles>
    <p:titleStyle>
      <a:lvl1pPr algn="l" defTabSz="1300277" rtl="0" eaLnBrk="1" latinLnBrk="0" hangingPunct="1">
        <a:lnSpc>
          <a:spcPct val="90000"/>
        </a:lnSpc>
        <a:spcBef>
          <a:spcPct val="0"/>
        </a:spcBef>
        <a:buNone/>
        <a:defRPr sz="6257" kern="1200">
          <a:solidFill>
            <a:schemeClr val="tx1"/>
          </a:solidFill>
          <a:latin typeface="+mj-lt"/>
          <a:ea typeface="+mj-ea"/>
          <a:cs typeface="+mj-cs"/>
        </a:defRPr>
      </a:lvl1pPr>
    </p:titleStyle>
    <p:bodyStyle>
      <a:lvl1pPr marL="325069" indent="-325069" algn="l" defTabSz="1300277"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208" indent="-325069" algn="l" defTabSz="1300277"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346" indent="-325069" algn="l" defTabSz="1300277"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484"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5623"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5761"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5900"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038"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176"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277" rtl="0" eaLnBrk="1" latinLnBrk="0" hangingPunct="1">
        <a:defRPr sz="2560" kern="1200">
          <a:solidFill>
            <a:schemeClr val="tx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www.museudelesaigues.cat/activitats/contes-aigua" TargetMode="External"/><Relationship Id="rId1" Type="http://schemas.openxmlformats.org/officeDocument/2006/relationships/slideLayout" Target="../slideLayouts/slideLayout8.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museudelesaigues.cat/activitats/transforma-amb-aigua" TargetMode="External"/><Relationship Id="rId1" Type="http://schemas.openxmlformats.org/officeDocument/2006/relationships/slideLayout" Target="../slideLayouts/slideLayout8.xm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fundacioagbar.org/ca/museu/visita-virtual-interactiva" TargetMode="External"/><Relationship Id="rId2" Type="http://schemas.openxmlformats.org/officeDocument/2006/relationships/hyperlink" Target="https://www.museudelesaigues.cat/activitats/visita-virtual-interactiva-al-museu-de-les-aigues-2/" TargetMode="Externa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hyperlink" Target="https://www.fundacioagbar.org/ca/museu/tinkering" TargetMode="External"/><Relationship Id="rId2" Type="http://schemas.openxmlformats.org/officeDocument/2006/relationships/hyperlink" Target="https://www.museudelesaigues.cat/activitats/la-factoria-de-laigua-espai-tinkering/" TargetMode="Externa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hyperlink" Target="https://www.fundacioagbar.org/ca/museu/aqualogia" TargetMode="External"/><Relationship Id="rId2" Type="http://schemas.openxmlformats.org/officeDocument/2006/relationships/hyperlink" Target="https://www.museudelesaigues.cat/activitats/aqualogia/" TargetMode="External"/><Relationship Id="rId1" Type="http://schemas.openxmlformats.org/officeDocument/2006/relationships/slideLayout" Target="../slideLayouts/slideLayout9.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hyperlink" Target="https://www.fundacioagbar.org/ca/museu/ciencia-de-laigua" TargetMode="External"/><Relationship Id="rId2" Type="http://schemas.openxmlformats.org/officeDocument/2006/relationships/hyperlink" Target="https://www.museudelesaigues.cat/activitats/la-ciencia-de-laigua/" TargetMode="External"/><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hyperlink" Target="https://www.fundacioagbar.org/ca/museu/minecraft" TargetMode="External"/><Relationship Id="rId2" Type="http://schemas.openxmlformats.org/officeDocument/2006/relationships/hyperlink" Target="https://www.museudelesaigues.cat/activitats/minecraft/" TargetMode="External"/><Relationship Id="rId1" Type="http://schemas.openxmlformats.org/officeDocument/2006/relationships/slideLayout" Target="../slideLayouts/slideLayout9.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s://www.fundacioagbar.org/ca/museu/visita-virtual-interactiva" TargetMode="External"/><Relationship Id="rId2" Type="http://schemas.openxmlformats.org/officeDocument/2006/relationships/hyperlink" Target="https://www.museudelesaigues.cat/activitats/visita-virtual-interactiva-al-museu-de-les-aigues-2/" TargetMode="Externa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hyperlink" Target="https://www.fundacioagbar.org/ca/museu/visitavirtualetap" TargetMode="External"/><Relationship Id="rId2" Type="http://schemas.openxmlformats.org/officeDocument/2006/relationships/hyperlink" Target="https://www.museudelesaigues.cat/activitats/visita-en-realitat-augmentada-a-letap/" TargetMode="External"/><Relationship Id="rId1" Type="http://schemas.openxmlformats.org/officeDocument/2006/relationships/slideLayout" Target="../slideLayouts/slideLayout10.xml"/><Relationship Id="rId5" Type="http://schemas.openxmlformats.org/officeDocument/2006/relationships/image" Target="../media/image43.jpe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hyperlink" Target="https://www.fundacioagbar.org/ca/museu/ciencia-ciutadana" TargetMode="External"/><Relationship Id="rId2" Type="http://schemas.openxmlformats.org/officeDocument/2006/relationships/hyperlink" Target="https://www.museudelesaigues.cat/activitats/aigua-de-barri-un-projecte-de-ciencia-ciutadana/" TargetMode="External"/><Relationship Id="rId1" Type="http://schemas.openxmlformats.org/officeDocument/2006/relationships/slideLayout" Target="../slideLayouts/slideLayout10.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hyperlink" Target="https://www.fundacioagbar.org/ca/museu/ciencia-de-laigua" TargetMode="External"/><Relationship Id="rId2" Type="http://schemas.openxmlformats.org/officeDocument/2006/relationships/hyperlink" Target="https://www.museudelesaigues.cat/activitats/la-ciencia-de-laigua/" TargetMode="External"/><Relationship Id="rId1" Type="http://schemas.openxmlformats.org/officeDocument/2006/relationships/slideLayout" Target="../slideLayouts/slideLayout10.xml"/><Relationship Id="rId5" Type="http://schemas.openxmlformats.org/officeDocument/2006/relationships/image" Target="../media/image39.pn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hyperlink" Target="https://www.fundacioagbar.org/ca/museu/h2o" TargetMode="External"/><Relationship Id="rId2" Type="http://schemas.openxmlformats.org/officeDocument/2006/relationships/hyperlink" Target="https://www.museudelesaigues.cat/activitats/h2o-gestiona-tota-laigua-de-la-ciutat/" TargetMode="External"/><Relationship Id="rId1" Type="http://schemas.openxmlformats.org/officeDocument/2006/relationships/slideLayout" Target="../slideLayouts/slideLayout10.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hyperlink" Target="https://www.fundacioagbar.org/ca/museu/origen" TargetMode="External"/><Relationship Id="rId2" Type="http://schemas.openxmlformats.org/officeDocument/2006/relationships/hyperlink" Target="https://www.museudelesaigues.cat/activitats/origen-rescatem-laigua/" TargetMode="External"/><Relationship Id="rId1" Type="http://schemas.openxmlformats.org/officeDocument/2006/relationships/slideLayout" Target="../slideLayouts/slideLayout10.xml"/><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hyperlink" Target="https://www.fundacioagbar.org/ca/museu/24-7-365" TargetMode="External"/><Relationship Id="rId2" Type="http://schemas.openxmlformats.org/officeDocument/2006/relationships/hyperlink" Target="https://www.museudelesaigues.cat/activitats/24-7-365-la-complexitat-de-tenir-aigua-de-laixeta/" TargetMode="External"/><Relationship Id="rId1" Type="http://schemas.openxmlformats.org/officeDocument/2006/relationships/slideLayout" Target="../slideLayouts/slideLayout10.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hyperlink" Target="https://www.fundacioagbar.org/ca/museu/minecraft" TargetMode="External"/><Relationship Id="rId2" Type="http://schemas.openxmlformats.org/officeDocument/2006/relationships/hyperlink" Target="https://www.museudelesaigues.cat/activitats/minecraft/" TargetMode="External"/><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www.museudelesaigues.cat/activitats-educatives" TargetMode="External"/><Relationship Id="rId7" Type="http://schemas.openxmlformats.org/officeDocument/2006/relationships/image" Target="../media/image20.png"/><Relationship Id="rId2" Type="http://schemas.openxmlformats.org/officeDocument/2006/relationships/hyperlink" Target="mailto:serveiseducatius@aiguesdebarcelona.cat" TargetMode="Externa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www.aiguesdebarcelona.cat/explora-educa-i-participa/activitats-educatives"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hyperlink" Target="https://www.fundacioagbar.org/ca/museu/visita-virtual-interactiva" TargetMode="External"/><Relationship Id="rId2" Type="http://schemas.openxmlformats.org/officeDocument/2006/relationships/hyperlink" Target="https://www.museudelesaigues.cat/activitats/visita-virtual-interactiva-al-museu-de-les-aigues-2/" TargetMode="Externa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hyperlink" Target="https://www.fundacioagbar.org/ca/museu/visitavirtualetap" TargetMode="External"/><Relationship Id="rId2" Type="http://schemas.openxmlformats.org/officeDocument/2006/relationships/hyperlink" Target="https://www.museudelesaigues.cat/activitats/visita-en-realitat-augmentada-a-letap/" TargetMode="External"/><Relationship Id="rId1" Type="http://schemas.openxmlformats.org/officeDocument/2006/relationships/slideLayout" Target="../slideLayouts/slideLayout11.xml"/><Relationship Id="rId5" Type="http://schemas.openxmlformats.org/officeDocument/2006/relationships/image" Target="../media/image43.jpe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hyperlink" Target="https://www.fundacioagbar.org/ca/museu/24-7-365" TargetMode="External"/><Relationship Id="rId2" Type="http://schemas.openxmlformats.org/officeDocument/2006/relationships/hyperlink" Target="https://www.museudelesaigues.cat/activitats/24-7-365-la-complexitat-de-tenir-aigua-de-laixeta/" TargetMode="External"/><Relationship Id="rId1" Type="http://schemas.openxmlformats.org/officeDocument/2006/relationships/slideLayout" Target="../slideLayouts/slideLayout11.xml"/><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hyperlink" Target="https://www.fundacioagbar.org/ca/museu/activitats" TargetMode="External"/><Relationship Id="rId2" Type="http://schemas.openxmlformats.org/officeDocument/2006/relationships/hyperlink" Target="mailto:museudelesaigues@agbar.es" TargetMode="External"/><Relationship Id="rId1" Type="http://schemas.openxmlformats.org/officeDocument/2006/relationships/slideLayout" Target="../slideLayouts/slideLayout16.xml"/><Relationship Id="rId4" Type="http://schemas.openxmlformats.org/officeDocument/2006/relationships/hyperlink" Target="http://www.museudelesaigues.cat/activitats-educative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www.fundacioagbar.org/ca/museu/jocsaigua" TargetMode="External"/><Relationship Id="rId2" Type="http://schemas.openxmlformats.org/officeDocument/2006/relationships/hyperlink" Target="https://www.museudelesaigues.cat/activitats/jocs-aigua/" TargetMode="Externa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museudelesaigues.cat/activitats/com-sona-laigua/" TargetMode="External"/><Relationship Id="rId1" Type="http://schemas.openxmlformats.org/officeDocument/2006/relationships/slideLayout" Target="../slideLayouts/slideLayout8.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69AA3C6-4525-F943-BE5A-8DBFD72F3AB2}"/>
              </a:ext>
            </a:extLst>
          </p:cNvPr>
          <p:cNvSpPr>
            <a:spLocks noGrp="1"/>
          </p:cNvSpPr>
          <p:nvPr>
            <p:ph type="body" sz="quarter" idx="10"/>
          </p:nvPr>
        </p:nvSpPr>
        <p:spPr>
          <a:xfrm>
            <a:off x="929750" y="1616713"/>
            <a:ext cx="9674750" cy="6310737"/>
          </a:xfrm>
        </p:spPr>
        <p:txBody>
          <a:bodyPr/>
          <a:lstStyle/>
          <a:p>
            <a:r>
              <a:rPr lang="es-ES" dirty="0"/>
              <a:t>Programa </a:t>
            </a:r>
            <a:r>
              <a:rPr lang="es-ES" dirty="0" err="1"/>
              <a:t>d’activitats</a:t>
            </a:r>
            <a:r>
              <a:rPr lang="es-ES" dirty="0"/>
              <a:t> </a:t>
            </a:r>
            <a:r>
              <a:rPr lang="es-ES" dirty="0" err="1"/>
              <a:t>educatives</a:t>
            </a:r>
            <a:r>
              <a:rPr lang="es-ES" dirty="0"/>
              <a:t> </a:t>
            </a:r>
            <a:r>
              <a:rPr lang="es-ES" dirty="0" err="1"/>
              <a:t>digitals</a:t>
            </a:r>
            <a:r>
              <a:rPr lang="es-ES" dirty="0"/>
              <a:t> </a:t>
            </a:r>
          </a:p>
          <a:p>
            <a:r>
              <a:rPr lang="es-ES" dirty="0" err="1"/>
              <a:t>Curs</a:t>
            </a:r>
            <a:r>
              <a:rPr lang="es-ES" dirty="0"/>
              <a:t> 2022-2023</a:t>
            </a:r>
          </a:p>
        </p:txBody>
      </p:sp>
    </p:spTree>
    <p:extLst>
      <p:ext uri="{BB962C8B-B14F-4D97-AF65-F5344CB8AC3E}">
        <p14:creationId xmlns:p14="http://schemas.microsoft.com/office/powerpoint/2010/main" val="1698390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58A45DCF-7124-4705-8B27-90F7B5B2A167}"/>
              </a:ext>
            </a:extLst>
          </p:cNvPr>
          <p:cNvSpPr>
            <a:spLocks noGrp="1"/>
          </p:cNvSpPr>
          <p:nvPr>
            <p:ph type="body" sz="quarter" idx="10"/>
          </p:nvPr>
        </p:nvSpPr>
        <p:spPr/>
        <p:txBody>
          <a:bodyPr/>
          <a:lstStyle/>
          <a:p>
            <a:r>
              <a:rPr lang="ca-ES" dirty="0"/>
              <a:t>Contes d’aigua</a:t>
            </a:r>
          </a:p>
        </p:txBody>
      </p:sp>
      <p:sp>
        <p:nvSpPr>
          <p:cNvPr id="3" name="Marcador de texto 2">
            <a:extLst>
              <a:ext uri="{FF2B5EF4-FFF2-40B4-BE49-F238E27FC236}">
                <a16:creationId xmlns:a16="http://schemas.microsoft.com/office/drawing/2014/main" id="{E5835D33-E7D0-4670-807C-B3FE23F11569}"/>
              </a:ext>
            </a:extLst>
          </p:cNvPr>
          <p:cNvSpPr>
            <a:spLocks noGrp="1"/>
          </p:cNvSpPr>
          <p:nvPr>
            <p:ph type="body" sz="quarter" idx="11"/>
          </p:nvPr>
        </p:nvSpPr>
        <p:spPr>
          <a:xfrm>
            <a:off x="787317" y="3253972"/>
            <a:ext cx="5714287" cy="2376476"/>
          </a:xfrm>
        </p:spPr>
        <p:txBody>
          <a:bodyPr/>
          <a:lstStyle/>
          <a:p>
            <a:r>
              <a:rPr lang="ca-ES" dirty="0"/>
              <a:t>Escoltem i mirem un conte que ens narra una història que ens fa pensar i parlar sobre la necessitat de tots els éssers vius de compartir un recurs natural tan essencial com és l’aigua. </a:t>
            </a:r>
          </a:p>
          <a:p>
            <a:r>
              <a:rPr lang="ca-ES" dirty="0"/>
              <a:t>Un conte infantil pensat per deixar entrar la força i la bellesa de la natura a casa.</a:t>
            </a:r>
          </a:p>
          <a:p>
            <a:endParaRPr lang="ca-ES" dirty="0"/>
          </a:p>
          <a:p>
            <a:endParaRPr lang="ca-ES" dirty="0"/>
          </a:p>
          <a:p>
            <a:endParaRPr lang="ca-ES" dirty="0"/>
          </a:p>
        </p:txBody>
      </p:sp>
      <p:sp>
        <p:nvSpPr>
          <p:cNvPr id="4" name="Marcador de texto 3">
            <a:extLst>
              <a:ext uri="{FF2B5EF4-FFF2-40B4-BE49-F238E27FC236}">
                <a16:creationId xmlns:a16="http://schemas.microsoft.com/office/drawing/2014/main" id="{48A273E1-1777-473F-B602-0F5A29691376}"/>
              </a:ext>
            </a:extLst>
          </p:cNvPr>
          <p:cNvSpPr>
            <a:spLocks noGrp="1"/>
          </p:cNvSpPr>
          <p:nvPr>
            <p:ph type="body" sz="quarter" idx="12"/>
          </p:nvPr>
        </p:nvSpPr>
        <p:spPr/>
        <p:txBody>
          <a:bodyPr/>
          <a:lstStyle/>
          <a:p>
            <a:r>
              <a:rPr lang="ca-ES" dirty="0"/>
              <a:t>Conte il·lustrat en format vídeo de 5 minuts amb una veu en </a:t>
            </a:r>
            <a:r>
              <a:rPr lang="ca-ES" i="1" dirty="0"/>
              <a:t>off</a:t>
            </a:r>
            <a:r>
              <a:rPr lang="ca-ES" dirty="0"/>
              <a:t> que narra el conte. S’acompanya d’una proposta didàctica amb activitats per fer abans, durant i després de la visualització del conte.</a:t>
            </a:r>
          </a:p>
        </p:txBody>
      </p:sp>
      <p:sp>
        <p:nvSpPr>
          <p:cNvPr id="5" name="Marcador de texto 4">
            <a:extLst>
              <a:ext uri="{FF2B5EF4-FFF2-40B4-BE49-F238E27FC236}">
                <a16:creationId xmlns:a16="http://schemas.microsoft.com/office/drawing/2014/main" id="{DE88C73F-3E52-470D-AB18-15E6F5D5ED23}"/>
              </a:ext>
            </a:extLst>
          </p:cNvPr>
          <p:cNvSpPr>
            <a:spLocks noGrp="1"/>
          </p:cNvSpPr>
          <p:nvPr>
            <p:ph type="body" sz="quarter" idx="13"/>
          </p:nvPr>
        </p:nvSpPr>
        <p:spPr>
          <a:xfrm>
            <a:off x="8682824" y="5526902"/>
            <a:ext cx="3259965" cy="301153"/>
          </a:xfrm>
        </p:spPr>
        <p:txBody>
          <a:bodyPr/>
          <a:lstStyle/>
          <a:p>
            <a:r>
              <a:rPr lang="ca-ES" dirty="0">
                <a:hlinkClick r:id="rId2">
                  <a:extLst>
                    <a:ext uri="{A12FA001-AC4F-418D-AE19-62706E023703}">
                      <ahyp:hlinkClr xmlns:ahyp="http://schemas.microsoft.com/office/drawing/2018/hyperlinkcolor" val="tx"/>
                    </a:ext>
                  </a:extLst>
                </a:hlinkClick>
              </a:rPr>
              <a:t>Accedir-hi</a:t>
            </a:r>
            <a:endParaRPr lang="ca-ES" dirty="0"/>
          </a:p>
        </p:txBody>
      </p:sp>
      <p:sp>
        <p:nvSpPr>
          <p:cNvPr id="8" name="Marcador de texto 7">
            <a:extLst>
              <a:ext uri="{FF2B5EF4-FFF2-40B4-BE49-F238E27FC236}">
                <a16:creationId xmlns:a16="http://schemas.microsoft.com/office/drawing/2014/main" id="{0296A80A-2D42-4625-A583-CFF48C20EA1E}"/>
              </a:ext>
            </a:extLst>
          </p:cNvPr>
          <p:cNvSpPr>
            <a:spLocks noGrp="1"/>
          </p:cNvSpPr>
          <p:nvPr>
            <p:ph type="body" sz="quarter" idx="16"/>
          </p:nvPr>
        </p:nvSpPr>
        <p:spPr>
          <a:xfrm>
            <a:off x="8530720" y="3748087"/>
            <a:ext cx="3403797" cy="1388083"/>
          </a:xfrm>
        </p:spPr>
        <p:txBody>
          <a:bodyPr lIns="91440" tIns="45720" rIns="91440" bIns="45720" anchor="ctr"/>
          <a:lstStyle/>
          <a:p>
            <a:endParaRPr lang="ca-ES" dirty="0"/>
          </a:p>
          <a:p>
            <a:endParaRPr lang="ca-ES" dirty="0"/>
          </a:p>
          <a:p>
            <a:r>
              <a:rPr lang="ca-ES" dirty="0">
                <a:latin typeface="Apex New Book"/>
              </a:rPr>
              <a:t>Vídeo de 5 minuts. </a:t>
            </a:r>
          </a:p>
          <a:p>
            <a:r>
              <a:rPr lang="ca-ES" dirty="0">
                <a:latin typeface="Apex New Book"/>
              </a:rPr>
              <a:t> Activitats complementàries de 20 minuts</a:t>
            </a:r>
            <a:endParaRPr lang="ca-ES" dirty="0"/>
          </a:p>
          <a:p>
            <a:r>
              <a:rPr lang="ca-ES" dirty="0">
                <a:latin typeface="Apex New Book"/>
              </a:rPr>
              <a:t>Educació infantil .  Proposta disponible a partir de gener  2022</a:t>
            </a:r>
            <a:endParaRPr lang="ca-ES" dirty="0"/>
          </a:p>
          <a:p>
            <a:r>
              <a:rPr lang="ca-ES" dirty="0"/>
              <a:t>	                                                                                              </a:t>
            </a:r>
          </a:p>
        </p:txBody>
      </p:sp>
      <p:pic>
        <p:nvPicPr>
          <p:cNvPr id="9" name="Marcador de posición de imagen 8">
            <a:extLst>
              <a:ext uri="{FF2B5EF4-FFF2-40B4-BE49-F238E27FC236}">
                <a16:creationId xmlns:a16="http://schemas.microsoft.com/office/drawing/2014/main" id="{0322E91B-E486-46FE-9129-306A20DB986B}"/>
              </a:ext>
            </a:extLst>
          </p:cNvPr>
          <p:cNvPicPr>
            <a:picLocks noGrp="1" noChangeAspect="1"/>
          </p:cNvPicPr>
          <p:nvPr>
            <p:ph type="pic" sz="quarter" idx="14"/>
          </p:nvPr>
        </p:nvPicPr>
        <p:blipFill>
          <a:blip r:embed="rId3"/>
          <a:srcRect t="12036" b="12036"/>
          <a:stretch>
            <a:fillRect/>
          </a:stretch>
        </p:blipFill>
        <p:spPr/>
      </p:pic>
      <p:pic>
        <p:nvPicPr>
          <p:cNvPr id="16" name="Marcador de posición de imagen 15">
            <a:extLst>
              <a:ext uri="{FF2B5EF4-FFF2-40B4-BE49-F238E27FC236}">
                <a16:creationId xmlns:a16="http://schemas.microsoft.com/office/drawing/2014/main" id="{DE16F77A-077B-4868-9659-98FFD067C956}"/>
              </a:ext>
            </a:extLst>
          </p:cNvPr>
          <p:cNvPicPr>
            <a:picLocks noGrp="1" noChangeAspect="1"/>
          </p:cNvPicPr>
          <p:nvPr>
            <p:ph type="pic" sz="quarter" idx="15"/>
          </p:nvPr>
        </p:nvPicPr>
        <p:blipFill>
          <a:blip r:embed="rId4"/>
          <a:srcRect t="3430" b="3430"/>
          <a:stretch>
            <a:fillRect/>
          </a:stretch>
        </p:blipFill>
        <p:spPr/>
      </p:pic>
    </p:spTree>
    <p:extLst>
      <p:ext uri="{BB962C8B-B14F-4D97-AF65-F5344CB8AC3E}">
        <p14:creationId xmlns:p14="http://schemas.microsoft.com/office/powerpoint/2010/main" val="2873889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58A45DCF-7124-4705-8B27-90F7B5B2A167}"/>
              </a:ext>
            </a:extLst>
          </p:cNvPr>
          <p:cNvSpPr>
            <a:spLocks noGrp="1"/>
          </p:cNvSpPr>
          <p:nvPr>
            <p:ph type="body" sz="quarter" idx="10"/>
          </p:nvPr>
        </p:nvSpPr>
        <p:spPr>
          <a:xfrm>
            <a:off x="787317" y="1400174"/>
            <a:ext cx="7219646" cy="781323"/>
          </a:xfrm>
        </p:spPr>
        <p:txBody>
          <a:bodyPr/>
          <a:lstStyle/>
          <a:p>
            <a:r>
              <a:rPr lang="ca-ES" dirty="0"/>
              <a:t>Transforma amb l’aigua</a:t>
            </a:r>
          </a:p>
        </p:txBody>
      </p:sp>
      <p:sp>
        <p:nvSpPr>
          <p:cNvPr id="3" name="Marcador de texto 2">
            <a:extLst>
              <a:ext uri="{FF2B5EF4-FFF2-40B4-BE49-F238E27FC236}">
                <a16:creationId xmlns:a16="http://schemas.microsoft.com/office/drawing/2014/main" id="{E5835D33-E7D0-4670-807C-B3FE23F11569}"/>
              </a:ext>
            </a:extLst>
          </p:cNvPr>
          <p:cNvSpPr>
            <a:spLocks noGrp="1"/>
          </p:cNvSpPr>
          <p:nvPr>
            <p:ph type="body" sz="quarter" idx="11"/>
          </p:nvPr>
        </p:nvSpPr>
        <p:spPr>
          <a:xfrm>
            <a:off x="787317" y="2953505"/>
            <a:ext cx="5713413" cy="3325486"/>
          </a:xfrm>
        </p:spPr>
        <p:txBody>
          <a:bodyPr/>
          <a:lstStyle/>
          <a:p>
            <a:r>
              <a:rPr lang="ca-ES" sz="1800" dirty="0"/>
              <a:t>Crea un espai a l’aula on descobrir les propietats de l’aigua, a partir de jocs i experiments vinculats als usos de l’aigua a casa i a l’escola (cuinar, rentar roba, higiene personal, regar plantes...). </a:t>
            </a:r>
          </a:p>
          <a:p>
            <a:r>
              <a:rPr lang="ca-ES" sz="1800" dirty="0"/>
              <a:t>Les propostes educatives, totalment detallades, mostren la transformació de l’aigua un cop entra en contacte amb altres substàncies. I permeten veure i analitzar com l’aigua també és capaç de fer el mateix amb elles. </a:t>
            </a:r>
          </a:p>
          <a:p>
            <a:endParaRPr lang="ca-ES" dirty="0"/>
          </a:p>
          <a:p>
            <a:endParaRPr lang="ca-ES" dirty="0"/>
          </a:p>
        </p:txBody>
      </p:sp>
      <p:sp>
        <p:nvSpPr>
          <p:cNvPr id="4" name="Marcador de texto 3">
            <a:extLst>
              <a:ext uri="{FF2B5EF4-FFF2-40B4-BE49-F238E27FC236}">
                <a16:creationId xmlns:a16="http://schemas.microsoft.com/office/drawing/2014/main" id="{48A273E1-1777-473F-B602-0F5A29691376}"/>
              </a:ext>
            </a:extLst>
          </p:cNvPr>
          <p:cNvSpPr>
            <a:spLocks noGrp="1"/>
          </p:cNvSpPr>
          <p:nvPr>
            <p:ph type="body" sz="quarter" idx="12"/>
          </p:nvPr>
        </p:nvSpPr>
        <p:spPr>
          <a:xfrm>
            <a:off x="8523866" y="1571253"/>
            <a:ext cx="3617066" cy="3955649"/>
          </a:xfrm>
        </p:spPr>
        <p:txBody>
          <a:bodyPr/>
          <a:lstStyle/>
          <a:p>
            <a:r>
              <a:rPr lang="ca-ES" dirty="0"/>
              <a:t>Proposta formada per un conjunt de 5 experiències sensorials detallades a mode de receptari de cuina.</a:t>
            </a:r>
          </a:p>
          <a:p>
            <a:r>
              <a:rPr lang="ca-ES" dirty="0"/>
              <a:t>Inclou una guia didàctica per tal que l’equip de mestres estigui acompanyat en el desenvolupament de l’activitat i orienti la reflexió de l’alumnat sobre els canvis que s’observen i experimenten. </a:t>
            </a:r>
          </a:p>
        </p:txBody>
      </p:sp>
      <p:sp>
        <p:nvSpPr>
          <p:cNvPr id="5" name="Marcador de texto 4">
            <a:extLst>
              <a:ext uri="{FF2B5EF4-FFF2-40B4-BE49-F238E27FC236}">
                <a16:creationId xmlns:a16="http://schemas.microsoft.com/office/drawing/2014/main" id="{DE88C73F-3E52-470D-AB18-15E6F5D5ED23}"/>
              </a:ext>
            </a:extLst>
          </p:cNvPr>
          <p:cNvSpPr>
            <a:spLocks noGrp="1"/>
          </p:cNvSpPr>
          <p:nvPr>
            <p:ph type="body" sz="quarter" idx="13"/>
          </p:nvPr>
        </p:nvSpPr>
        <p:spPr>
          <a:xfrm>
            <a:off x="8682824" y="5526902"/>
            <a:ext cx="3259965" cy="301153"/>
          </a:xfrm>
        </p:spPr>
        <p:txBody>
          <a:bodyPr/>
          <a:lstStyle/>
          <a:p>
            <a:r>
              <a:rPr lang="ca-ES" dirty="0">
                <a:hlinkClick r:id="rId2">
                  <a:extLst>
                    <a:ext uri="{A12FA001-AC4F-418D-AE19-62706E023703}">
                      <ahyp:hlinkClr xmlns:ahyp="http://schemas.microsoft.com/office/drawing/2018/hyperlinkcolor" val="tx"/>
                    </a:ext>
                  </a:extLst>
                </a:hlinkClick>
              </a:rPr>
              <a:t>Accedir-hi</a:t>
            </a:r>
            <a:endParaRPr lang="ca-ES" dirty="0"/>
          </a:p>
        </p:txBody>
      </p:sp>
      <p:sp>
        <p:nvSpPr>
          <p:cNvPr id="8" name="Marcador de texto 7">
            <a:extLst>
              <a:ext uri="{FF2B5EF4-FFF2-40B4-BE49-F238E27FC236}">
                <a16:creationId xmlns:a16="http://schemas.microsoft.com/office/drawing/2014/main" id="{0296A80A-2D42-4625-A583-CFF48C20EA1E}"/>
              </a:ext>
            </a:extLst>
          </p:cNvPr>
          <p:cNvSpPr>
            <a:spLocks noGrp="1"/>
          </p:cNvSpPr>
          <p:nvPr>
            <p:ph type="body" sz="quarter" idx="16"/>
          </p:nvPr>
        </p:nvSpPr>
        <p:spPr>
          <a:xfrm>
            <a:off x="8530720" y="3748087"/>
            <a:ext cx="3403797" cy="1388083"/>
          </a:xfrm>
        </p:spPr>
        <p:txBody>
          <a:bodyPr lIns="91440" tIns="45720" rIns="91440" bIns="45720" anchor="ctr"/>
          <a:lstStyle/>
          <a:p>
            <a:endParaRPr lang="ca-ES" dirty="0"/>
          </a:p>
          <a:p>
            <a:endParaRPr lang="ca-ES" dirty="0"/>
          </a:p>
          <a:p>
            <a:r>
              <a:rPr lang="ca-ES" dirty="0">
                <a:latin typeface="Apex New Book"/>
              </a:rPr>
              <a:t>Experiències sensorials de 20 minuts</a:t>
            </a:r>
          </a:p>
          <a:p>
            <a:r>
              <a:rPr lang="ca-ES" dirty="0">
                <a:latin typeface="Apex New Book"/>
              </a:rPr>
              <a:t>Educació infantil   </a:t>
            </a:r>
            <a:endParaRPr lang="ca-ES" dirty="0"/>
          </a:p>
          <a:p>
            <a:r>
              <a:rPr lang="ca-ES" dirty="0"/>
              <a:t>Proposta disponible a partir de gener 2022</a:t>
            </a:r>
          </a:p>
          <a:p>
            <a:r>
              <a:rPr lang="ca-ES" dirty="0"/>
              <a:t>	                                                                                              </a:t>
            </a:r>
          </a:p>
        </p:txBody>
      </p:sp>
      <p:pic>
        <p:nvPicPr>
          <p:cNvPr id="14" name="Marcador de posición de imagen 13">
            <a:extLst>
              <a:ext uri="{FF2B5EF4-FFF2-40B4-BE49-F238E27FC236}">
                <a16:creationId xmlns:a16="http://schemas.microsoft.com/office/drawing/2014/main" id="{BC514C7F-8073-4B67-9DAA-2BCC0E8E5E8F}"/>
              </a:ext>
            </a:extLst>
          </p:cNvPr>
          <p:cNvPicPr>
            <a:picLocks noGrp="1" noChangeAspect="1"/>
          </p:cNvPicPr>
          <p:nvPr>
            <p:ph type="pic" sz="quarter" idx="14"/>
          </p:nvPr>
        </p:nvPicPr>
        <p:blipFill>
          <a:blip r:embed="rId3"/>
          <a:srcRect t="12045" b="12045"/>
          <a:stretch>
            <a:fillRect/>
          </a:stretch>
        </p:blipFill>
        <p:spPr/>
      </p:pic>
      <p:pic>
        <p:nvPicPr>
          <p:cNvPr id="16" name="Marcador de posición de imagen 15">
            <a:extLst>
              <a:ext uri="{FF2B5EF4-FFF2-40B4-BE49-F238E27FC236}">
                <a16:creationId xmlns:a16="http://schemas.microsoft.com/office/drawing/2014/main" id="{E781B1CD-3297-4C70-9CDE-0613AFDFAD43}"/>
              </a:ext>
            </a:extLst>
          </p:cNvPr>
          <p:cNvPicPr>
            <a:picLocks noGrp="1" noChangeAspect="1"/>
          </p:cNvPicPr>
          <p:nvPr>
            <p:ph type="pic" sz="quarter" idx="15"/>
          </p:nvPr>
        </p:nvPicPr>
        <p:blipFill>
          <a:blip r:embed="rId4"/>
          <a:srcRect t="10702" b="10702"/>
          <a:stretch>
            <a:fillRect/>
          </a:stretch>
        </p:blipFill>
        <p:spPr/>
      </p:pic>
    </p:spTree>
    <p:extLst>
      <p:ext uri="{BB962C8B-B14F-4D97-AF65-F5344CB8AC3E}">
        <p14:creationId xmlns:p14="http://schemas.microsoft.com/office/powerpoint/2010/main" val="295968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31F129C-A646-4BC6-8BBB-853CAF87F247}"/>
              </a:ext>
            </a:extLst>
          </p:cNvPr>
          <p:cNvSpPr>
            <a:spLocks noGrp="1"/>
          </p:cNvSpPr>
          <p:nvPr>
            <p:ph type="body" sz="quarter" idx="10"/>
          </p:nvPr>
        </p:nvSpPr>
        <p:spPr>
          <a:xfrm>
            <a:off x="749276" y="662259"/>
            <a:ext cx="11140330" cy="3856383"/>
          </a:xfrm>
        </p:spPr>
        <p:txBody>
          <a:bodyPr/>
          <a:lstStyle/>
          <a:p>
            <a:r>
              <a:rPr lang="ca-ES" dirty="0"/>
              <a:t>EDUCACIÓ PRIMÀRIA</a:t>
            </a:r>
          </a:p>
        </p:txBody>
      </p:sp>
    </p:spTree>
    <p:extLst>
      <p:ext uri="{BB962C8B-B14F-4D97-AF65-F5344CB8AC3E}">
        <p14:creationId xmlns:p14="http://schemas.microsoft.com/office/powerpoint/2010/main" val="930865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64248E3-1447-4859-85C8-FF7A2CB4B416}"/>
              </a:ext>
            </a:extLst>
          </p:cNvPr>
          <p:cNvSpPr>
            <a:spLocks noGrp="1"/>
          </p:cNvSpPr>
          <p:nvPr>
            <p:ph type="body" sz="quarter" idx="10"/>
          </p:nvPr>
        </p:nvSpPr>
        <p:spPr>
          <a:xfrm>
            <a:off x="787316" y="1555268"/>
            <a:ext cx="11063789" cy="7045994"/>
          </a:xfrm>
        </p:spPr>
        <p:txBody>
          <a:bodyPr/>
          <a:lstStyle/>
          <a:p>
            <a:r>
              <a:rPr lang="ca-ES" sz="3200" b="1" dirty="0">
                <a:latin typeface="Apex New Bold" panose="02010600040501010103" pitchFamily="50" charset="0"/>
                <a:ea typeface="Apex New Bold" panose="02010600040501010103" pitchFamily="50" charset="0"/>
              </a:rPr>
              <a:t>PROGRAMA D’EDUCACIÓ PRIMÀRIA </a:t>
            </a:r>
            <a:r>
              <a:rPr lang="ca-ES" sz="3200" b="1" dirty="0"/>
              <a:t> </a:t>
            </a:r>
            <a:endParaRPr lang="es-ES" sz="3200" dirty="0"/>
          </a:p>
          <a:p>
            <a:endParaRPr lang="ca-ES" sz="2800" dirty="0"/>
          </a:p>
          <a:p>
            <a:r>
              <a:rPr lang="ca-ES" sz="2400" dirty="0"/>
              <a:t>Les propostes educatives que ofereix el Museu de les Aigües per a educació primària les podeu introduir dins d’unitats didàctiques i projectes entorn de la </a:t>
            </a:r>
            <a:r>
              <a:rPr lang="ca-ES" sz="2400" b="1" dirty="0"/>
              <a:t>sostenibilitat </a:t>
            </a:r>
            <a:r>
              <a:rPr lang="ca-ES" sz="2400" dirty="0"/>
              <a:t>o</a:t>
            </a:r>
            <a:r>
              <a:rPr lang="ca-ES" sz="2400" b="1" dirty="0"/>
              <a:t> l’ús de l’aigua, </a:t>
            </a:r>
            <a:r>
              <a:rPr lang="ca-ES" sz="2400" dirty="0"/>
              <a:t>per aprofundir en el coneixement i la comprensió de </a:t>
            </a:r>
            <a:r>
              <a:rPr lang="ca-ES" sz="2400" b="1" dirty="0"/>
              <a:t>fenòmens i continguts concrets. </a:t>
            </a:r>
            <a:endParaRPr lang="es-ES" sz="2400" b="1" dirty="0"/>
          </a:p>
          <a:p>
            <a:r>
              <a:rPr lang="ca-ES" sz="2400" dirty="0"/>
              <a:t>Cada proposta educativa segueix aquesta seqüència d’aprenentatge: </a:t>
            </a:r>
          </a:p>
          <a:p>
            <a:endParaRPr lang="ca-ES" sz="2400" dirty="0"/>
          </a:p>
          <a:p>
            <a:r>
              <a:rPr lang="ca-ES" sz="2400" dirty="0"/>
              <a:t>	1) </a:t>
            </a:r>
            <a:r>
              <a:rPr lang="ca-ES" sz="2400" b="1" dirty="0"/>
              <a:t>Exploració</a:t>
            </a:r>
            <a:r>
              <a:rPr lang="ca-ES" sz="2400" dirty="0"/>
              <a:t> d’idees prèvies</a:t>
            </a:r>
          </a:p>
          <a:p>
            <a:r>
              <a:rPr lang="ca-ES" sz="2400" dirty="0"/>
              <a:t>	2) </a:t>
            </a:r>
            <a:r>
              <a:rPr lang="ca-ES" sz="2400" b="1" dirty="0"/>
              <a:t>Introducció</a:t>
            </a:r>
            <a:r>
              <a:rPr lang="ca-ES" sz="2400" dirty="0"/>
              <a:t> de nous continguts</a:t>
            </a:r>
          </a:p>
          <a:p>
            <a:r>
              <a:rPr lang="ca-ES" sz="2400" dirty="0"/>
              <a:t>	3) </a:t>
            </a:r>
            <a:r>
              <a:rPr lang="ca-ES" sz="2400" b="1" dirty="0"/>
              <a:t>Estructuració</a:t>
            </a:r>
            <a:r>
              <a:rPr lang="ca-ES" sz="2400" dirty="0"/>
              <a:t> dels coneixements</a:t>
            </a:r>
          </a:p>
          <a:p>
            <a:r>
              <a:rPr lang="ca-ES" sz="2400" dirty="0"/>
              <a:t>	4) </a:t>
            </a:r>
            <a:r>
              <a:rPr lang="ca-ES" sz="2400" b="1" dirty="0"/>
              <a:t>Aplicació</a:t>
            </a:r>
            <a:r>
              <a:rPr lang="ca-ES" sz="2400" dirty="0"/>
              <a:t> del coneixement</a:t>
            </a:r>
          </a:p>
          <a:p>
            <a:endParaRPr lang="es-ES" sz="2800" dirty="0"/>
          </a:p>
          <a:p>
            <a:endParaRPr lang="es-ES" dirty="0"/>
          </a:p>
        </p:txBody>
      </p:sp>
    </p:spTree>
    <p:extLst>
      <p:ext uri="{BB962C8B-B14F-4D97-AF65-F5344CB8AC3E}">
        <p14:creationId xmlns:p14="http://schemas.microsoft.com/office/powerpoint/2010/main" val="4112060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CF772EA-DBE8-D845-A2D2-AE1DA2260EC1}"/>
              </a:ext>
            </a:extLst>
          </p:cNvPr>
          <p:cNvSpPr>
            <a:spLocks noGrp="1"/>
          </p:cNvSpPr>
          <p:nvPr>
            <p:ph type="body" sz="quarter" idx="10"/>
          </p:nvPr>
        </p:nvSpPr>
        <p:spPr/>
        <p:txBody>
          <a:bodyPr/>
          <a:lstStyle/>
          <a:p>
            <a:r>
              <a:rPr lang="es-ES" sz="5000" dirty="0"/>
              <a:t>Visita virtual interactiva al Museu de les Aigües</a:t>
            </a:r>
          </a:p>
        </p:txBody>
      </p:sp>
      <p:sp>
        <p:nvSpPr>
          <p:cNvPr id="3" name="Marcador de texto 2">
            <a:extLst>
              <a:ext uri="{FF2B5EF4-FFF2-40B4-BE49-F238E27FC236}">
                <a16:creationId xmlns:a16="http://schemas.microsoft.com/office/drawing/2014/main" id="{DD518A8A-D35B-C64E-899B-8E25A942E504}"/>
              </a:ext>
            </a:extLst>
          </p:cNvPr>
          <p:cNvSpPr>
            <a:spLocks noGrp="1"/>
          </p:cNvSpPr>
          <p:nvPr>
            <p:ph type="body" sz="quarter" idx="11"/>
          </p:nvPr>
        </p:nvSpPr>
        <p:spPr>
          <a:xfrm>
            <a:off x="787400" y="3037145"/>
            <a:ext cx="7006771" cy="2483375"/>
          </a:xfrm>
        </p:spPr>
        <p:txBody>
          <a:bodyPr/>
          <a:lstStyle/>
          <a:p>
            <a:r>
              <a:rPr lang="ca-ES" sz="1800" dirty="0"/>
              <a:t>Fes una visita virtual al Museu tot resolent les activitats proposades. Podràs conèixer aquest espai únic a partir de la seva exposició i elements singulars, dels quals trobaràs continguts interactius, fotografies i materials audiovisuals.</a:t>
            </a:r>
          </a:p>
          <a:p>
            <a:r>
              <a:rPr lang="ca-ES" sz="1800" dirty="0"/>
              <a:t>Aquesta visita transmet la importància, passió i respecte que genera l'aigua, així com el patrimoni arquitectònic, l’ingeni i la tècnica que van fer possible el desenvolupament de l’àrea metropolitana de Barcelona. L'aigua és sinònim de vida i progrés.</a:t>
            </a:r>
          </a:p>
        </p:txBody>
      </p:sp>
      <p:sp>
        <p:nvSpPr>
          <p:cNvPr id="4" name="Marcador de texto 3">
            <a:extLst>
              <a:ext uri="{FF2B5EF4-FFF2-40B4-BE49-F238E27FC236}">
                <a16:creationId xmlns:a16="http://schemas.microsoft.com/office/drawing/2014/main" id="{9EB5A5F6-ED4C-EC4A-8B93-F4B50249335F}"/>
              </a:ext>
            </a:extLst>
          </p:cNvPr>
          <p:cNvSpPr>
            <a:spLocks noGrp="1"/>
          </p:cNvSpPr>
          <p:nvPr>
            <p:ph type="body" sz="quarter" idx="12"/>
          </p:nvPr>
        </p:nvSpPr>
        <p:spPr/>
        <p:txBody>
          <a:bodyPr/>
          <a:lstStyle/>
          <a:p>
            <a:r>
              <a:rPr lang="ca-ES" dirty="0"/>
              <a:t>Visita lliure al Museu de les Aigües</a:t>
            </a:r>
          </a:p>
          <a:p>
            <a:r>
              <a:rPr lang="ca-ES" dirty="0"/>
              <a:t>Recorre tot el patrimoni, la tecnologia, l’espai expositiu i la biodiversitat que formen aquest espai tan únic i singular. </a:t>
            </a:r>
          </a:p>
        </p:txBody>
      </p:sp>
      <p:sp>
        <p:nvSpPr>
          <p:cNvPr id="5" name="Marcador de texto 4">
            <a:extLst>
              <a:ext uri="{FF2B5EF4-FFF2-40B4-BE49-F238E27FC236}">
                <a16:creationId xmlns:a16="http://schemas.microsoft.com/office/drawing/2014/main" id="{048F9ECF-3F43-0E40-BECA-DAE2DC11C4E9}"/>
              </a:ext>
            </a:extLst>
          </p:cNvPr>
          <p:cNvSpPr>
            <a:spLocks noGrp="1"/>
          </p:cNvSpPr>
          <p:nvPr>
            <p:ph type="body" sz="quarter" idx="13"/>
          </p:nvPr>
        </p:nvSpPr>
        <p:spPr/>
        <p:txBody>
          <a:bodyPr/>
          <a:lstStyle/>
          <a:p>
            <a:r>
              <a:rPr lang="es-ES" dirty="0" err="1">
                <a:hlinkClick r:id="rId2">
                  <a:extLst>
                    <a:ext uri="{A12FA001-AC4F-418D-AE19-62706E023703}">
                      <ahyp:hlinkClr xmlns:ahyp="http://schemas.microsoft.com/office/drawing/2018/hyperlinkcolor" val="tx"/>
                    </a:ext>
                  </a:extLst>
                </a:hlinkClick>
              </a:rPr>
              <a:t>Accedir</a:t>
            </a:r>
            <a:r>
              <a:rPr lang="es-ES" dirty="0">
                <a:hlinkClick r:id="rId2">
                  <a:extLst>
                    <a:ext uri="{A12FA001-AC4F-418D-AE19-62706E023703}">
                      <ahyp:hlinkClr xmlns:ahyp="http://schemas.microsoft.com/office/drawing/2018/hyperlinkcolor" val="tx"/>
                    </a:ext>
                  </a:extLst>
                </a:hlinkClick>
              </a:rPr>
              <a:t>-hi</a:t>
            </a:r>
            <a:endParaRPr lang="es-ES" dirty="0">
              <a:hlinkClick r:id="rId3">
                <a:extLst>
                  <a:ext uri="{A12FA001-AC4F-418D-AE19-62706E023703}">
                    <ahyp:hlinkClr xmlns:ahyp="http://schemas.microsoft.com/office/drawing/2018/hyperlinkcolor" val="tx"/>
                  </a:ext>
                </a:extLst>
              </a:hlinkClick>
            </a:endParaRPr>
          </a:p>
        </p:txBody>
      </p:sp>
      <p:sp>
        <p:nvSpPr>
          <p:cNvPr id="6" name="Marcador de posición de imagen 5">
            <a:extLst>
              <a:ext uri="{FF2B5EF4-FFF2-40B4-BE49-F238E27FC236}">
                <a16:creationId xmlns:a16="http://schemas.microsoft.com/office/drawing/2014/main" id="{E87AE399-27DC-4F6F-828F-8A3D51D04A2C}"/>
              </a:ext>
            </a:extLst>
          </p:cNvPr>
          <p:cNvSpPr>
            <a:spLocks noGrp="1"/>
          </p:cNvSpPr>
          <p:nvPr>
            <p:ph type="pic" sz="quarter" idx="14"/>
          </p:nvPr>
        </p:nvSpPr>
        <p:spPr/>
      </p:sp>
      <p:sp>
        <p:nvSpPr>
          <p:cNvPr id="7" name="Marcador de posición de imagen 6">
            <a:extLst>
              <a:ext uri="{FF2B5EF4-FFF2-40B4-BE49-F238E27FC236}">
                <a16:creationId xmlns:a16="http://schemas.microsoft.com/office/drawing/2014/main" id="{4D952D1F-EA4D-40C1-9548-7533EF25B516}"/>
              </a:ext>
            </a:extLst>
          </p:cNvPr>
          <p:cNvSpPr>
            <a:spLocks noGrp="1"/>
          </p:cNvSpPr>
          <p:nvPr>
            <p:ph type="pic" sz="quarter" idx="15"/>
          </p:nvPr>
        </p:nvSpPr>
        <p:spPr/>
      </p:sp>
      <p:sp>
        <p:nvSpPr>
          <p:cNvPr id="12" name="Marcador de texto 20">
            <a:extLst>
              <a:ext uri="{FF2B5EF4-FFF2-40B4-BE49-F238E27FC236}">
                <a16:creationId xmlns:a16="http://schemas.microsoft.com/office/drawing/2014/main" id="{A2818414-87F0-534B-B6D8-19F441C70C43}"/>
              </a:ext>
            </a:extLst>
          </p:cNvPr>
          <p:cNvSpPr>
            <a:spLocks noGrp="1"/>
          </p:cNvSpPr>
          <p:nvPr>
            <p:ph type="body" sz="quarter" idx="16"/>
          </p:nvPr>
        </p:nvSpPr>
        <p:spPr>
          <a:xfrm>
            <a:off x="8512253" y="3830507"/>
            <a:ext cx="3813680" cy="1128340"/>
          </a:xfrm>
        </p:spPr>
        <p:txBody>
          <a:bodyPr/>
          <a:lstStyle/>
          <a:p>
            <a:pPr>
              <a:lnSpc>
                <a:spcPct val="100000"/>
              </a:lnSpc>
            </a:pPr>
            <a:r>
              <a:rPr lang="es-ES" dirty="0"/>
              <a:t>Visita de 50 </a:t>
            </a:r>
            <a:r>
              <a:rPr lang="es-ES" dirty="0" err="1"/>
              <a:t>minuts</a:t>
            </a:r>
            <a:endParaRPr lang="es-ES" dirty="0"/>
          </a:p>
          <a:p>
            <a:pPr>
              <a:lnSpc>
                <a:spcPct val="100000"/>
              </a:lnSpc>
            </a:pPr>
            <a:r>
              <a:rPr lang="es-ES" dirty="0" err="1"/>
              <a:t>Educació</a:t>
            </a:r>
            <a:r>
              <a:rPr lang="es-ES" dirty="0"/>
              <a:t> </a:t>
            </a:r>
            <a:r>
              <a:rPr lang="es-ES" dirty="0" err="1"/>
              <a:t>primària</a:t>
            </a:r>
            <a:r>
              <a:rPr lang="es-ES" dirty="0"/>
              <a:t> </a:t>
            </a:r>
          </a:p>
        </p:txBody>
      </p:sp>
      <p:pic>
        <p:nvPicPr>
          <p:cNvPr id="9" name="Imagen 8">
            <a:extLst>
              <a:ext uri="{FF2B5EF4-FFF2-40B4-BE49-F238E27FC236}">
                <a16:creationId xmlns:a16="http://schemas.microsoft.com/office/drawing/2014/main" id="{F80873C4-858A-EF4A-B2E7-A68B2B37677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480"/>
          <a:stretch/>
        </p:blipFill>
        <p:spPr>
          <a:xfrm>
            <a:off x="787317" y="6003235"/>
            <a:ext cx="5714287" cy="2895880"/>
          </a:xfrm>
          <a:prstGeom prst="rect">
            <a:avLst/>
          </a:prstGeom>
        </p:spPr>
      </p:pic>
      <p:pic>
        <p:nvPicPr>
          <p:cNvPr id="10" name="Imagen 9">
            <a:extLst>
              <a:ext uri="{FF2B5EF4-FFF2-40B4-BE49-F238E27FC236}">
                <a16:creationId xmlns:a16="http://schemas.microsoft.com/office/drawing/2014/main" id="{A7925876-3778-DE4E-8CCA-01773469971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647290" y="6003235"/>
            <a:ext cx="3363402" cy="2895880"/>
          </a:xfrm>
          <a:prstGeom prst="rect">
            <a:avLst/>
          </a:prstGeom>
        </p:spPr>
      </p:pic>
      <p:pic>
        <p:nvPicPr>
          <p:cNvPr id="11" name="Imagen 10">
            <a:extLst>
              <a:ext uri="{FF2B5EF4-FFF2-40B4-BE49-F238E27FC236}">
                <a16:creationId xmlns:a16="http://schemas.microsoft.com/office/drawing/2014/main" id="{88EE4B11-E173-DD49-9E96-11EDCA04162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161056" y="6003235"/>
            <a:ext cx="1979875" cy="2895880"/>
          </a:xfrm>
          <a:prstGeom prst="rect">
            <a:avLst/>
          </a:prstGeom>
        </p:spPr>
      </p:pic>
    </p:spTree>
    <p:extLst>
      <p:ext uri="{BB962C8B-B14F-4D97-AF65-F5344CB8AC3E}">
        <p14:creationId xmlns:p14="http://schemas.microsoft.com/office/powerpoint/2010/main" val="3210334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17867DB-75A9-C74D-8947-6289C3048FA9}"/>
              </a:ext>
            </a:extLst>
          </p:cNvPr>
          <p:cNvSpPr>
            <a:spLocks noGrp="1"/>
          </p:cNvSpPr>
          <p:nvPr>
            <p:ph type="body" sz="quarter" idx="10"/>
          </p:nvPr>
        </p:nvSpPr>
        <p:spPr/>
        <p:txBody>
          <a:bodyPr/>
          <a:lstStyle/>
          <a:p>
            <a:pPr>
              <a:lnSpc>
                <a:spcPct val="100000"/>
              </a:lnSpc>
              <a:spcBef>
                <a:spcPts val="600"/>
              </a:spcBef>
            </a:pPr>
            <a:r>
              <a:rPr lang="es-ES" sz="5000" dirty="0"/>
              <a:t>La </a:t>
            </a:r>
            <a:r>
              <a:rPr lang="es-ES" sz="5000" dirty="0" err="1"/>
              <a:t>Factoria</a:t>
            </a:r>
            <a:r>
              <a:rPr lang="es-ES" sz="5000" dirty="0"/>
              <a:t> de </a:t>
            </a:r>
            <a:r>
              <a:rPr lang="es-ES" sz="5000" dirty="0" err="1"/>
              <a:t>l’Aigua</a:t>
            </a:r>
            <a:r>
              <a:rPr lang="es-ES" sz="5000" dirty="0"/>
              <a:t>. </a:t>
            </a:r>
          </a:p>
          <a:p>
            <a:pPr>
              <a:lnSpc>
                <a:spcPct val="100000"/>
              </a:lnSpc>
              <a:spcBef>
                <a:spcPts val="600"/>
              </a:spcBef>
            </a:pPr>
            <a:r>
              <a:rPr lang="es-ES" sz="5000" dirty="0" err="1"/>
              <a:t>Espai</a:t>
            </a:r>
            <a:r>
              <a:rPr lang="es-ES" sz="5000" dirty="0"/>
              <a:t> </a:t>
            </a:r>
            <a:r>
              <a:rPr lang="es-ES" sz="5000" dirty="0" err="1"/>
              <a:t>Tinkering</a:t>
            </a:r>
            <a:endParaRPr lang="es-ES" sz="5000" dirty="0"/>
          </a:p>
        </p:txBody>
      </p:sp>
      <p:sp>
        <p:nvSpPr>
          <p:cNvPr id="3" name="Marcador de texto 2">
            <a:extLst>
              <a:ext uri="{FF2B5EF4-FFF2-40B4-BE49-F238E27FC236}">
                <a16:creationId xmlns:a16="http://schemas.microsoft.com/office/drawing/2014/main" id="{DB309424-EB1D-4847-B910-66D9937F0D94}"/>
              </a:ext>
            </a:extLst>
          </p:cNvPr>
          <p:cNvSpPr>
            <a:spLocks noGrp="1"/>
          </p:cNvSpPr>
          <p:nvPr>
            <p:ph type="body" sz="quarter" idx="11"/>
          </p:nvPr>
        </p:nvSpPr>
        <p:spPr>
          <a:xfrm>
            <a:off x="787400" y="3335631"/>
            <a:ext cx="6960937" cy="2492424"/>
          </a:xfrm>
        </p:spPr>
        <p:txBody>
          <a:bodyPr/>
          <a:lstStyle/>
          <a:p>
            <a:r>
              <a:rPr lang="ca-ES" sz="1800" dirty="0"/>
              <a:t>La Factoria de l'Aigua és l’espai de </a:t>
            </a:r>
            <a:r>
              <a:rPr lang="ca-ES" sz="1800" dirty="0" err="1"/>
              <a:t>tinkering</a:t>
            </a:r>
            <a:r>
              <a:rPr lang="ca-ES" sz="1800" dirty="0"/>
              <a:t> del Museu de les Aigües. El </a:t>
            </a:r>
            <a:r>
              <a:rPr lang="ca-ES" sz="1800" dirty="0" err="1"/>
              <a:t>tinkering</a:t>
            </a:r>
            <a:r>
              <a:rPr lang="ca-ES" sz="1800" dirty="0"/>
              <a:t> és una metodologia d’aprenentatge de caràcter lúdic que es basa en el lema “pensa amb les mans” i el procés assaig-error.</a:t>
            </a:r>
          </a:p>
          <a:p>
            <a:r>
              <a:rPr lang="ca-ES" sz="1800" dirty="0"/>
              <a:t>Per fer front als reptes actuals del canvi climàtic, la biodiversitat o la sostenibilitat, calen imaginació i noves solucions. A l‘espai </a:t>
            </a:r>
            <a:r>
              <a:rPr lang="ca-ES" sz="1800" dirty="0" err="1"/>
              <a:t>Tinkering</a:t>
            </a:r>
            <a:r>
              <a:rPr lang="ca-ES" sz="1800" dirty="0"/>
              <a:t> exposem alguns dels nous escenaris amb què potser haurem de conviure i us demanem que creeu la vostra pròpia solució.</a:t>
            </a:r>
          </a:p>
        </p:txBody>
      </p:sp>
      <p:sp>
        <p:nvSpPr>
          <p:cNvPr id="4" name="Marcador de texto 3">
            <a:extLst>
              <a:ext uri="{FF2B5EF4-FFF2-40B4-BE49-F238E27FC236}">
                <a16:creationId xmlns:a16="http://schemas.microsoft.com/office/drawing/2014/main" id="{069B7D8F-83DC-E943-8140-BFD1648B1963}"/>
              </a:ext>
            </a:extLst>
          </p:cNvPr>
          <p:cNvSpPr>
            <a:spLocks noGrp="1"/>
          </p:cNvSpPr>
          <p:nvPr>
            <p:ph type="body" sz="quarter" idx="12"/>
          </p:nvPr>
        </p:nvSpPr>
        <p:spPr>
          <a:xfrm>
            <a:off x="8523866" y="1571253"/>
            <a:ext cx="3418923" cy="2803212"/>
          </a:xfrm>
        </p:spPr>
        <p:txBody>
          <a:bodyPr/>
          <a:lstStyle/>
          <a:p>
            <a:r>
              <a:rPr lang="ca-ES"/>
              <a:t>Us convidem a superar 10 reptes relacionats amb les diferents propietats de l’aigua, el canvi climàtic i la sostenibilitat. No existeixen solucions úniques, així que us caldrà la creativitat de tota la família per crear els vostres enginys amb els materials que tingueu més a prop.</a:t>
            </a:r>
          </a:p>
        </p:txBody>
      </p:sp>
      <p:sp>
        <p:nvSpPr>
          <p:cNvPr id="8" name="Marcador de texto 7">
            <a:extLst>
              <a:ext uri="{FF2B5EF4-FFF2-40B4-BE49-F238E27FC236}">
                <a16:creationId xmlns:a16="http://schemas.microsoft.com/office/drawing/2014/main" id="{3541ABF5-464C-0C49-A3EA-483F345AE94B}"/>
              </a:ext>
            </a:extLst>
          </p:cNvPr>
          <p:cNvSpPr>
            <a:spLocks noGrp="1"/>
          </p:cNvSpPr>
          <p:nvPr>
            <p:ph type="body" sz="quarter" idx="13"/>
          </p:nvPr>
        </p:nvSpPr>
        <p:spPr/>
        <p:txBody>
          <a:bodyPr/>
          <a:lstStyle/>
          <a:p>
            <a:r>
              <a:rPr lang="ca-ES" dirty="0">
                <a:hlinkClick r:id="rId2">
                  <a:extLst>
                    <a:ext uri="{A12FA001-AC4F-418D-AE19-62706E023703}">
                      <ahyp:hlinkClr xmlns:ahyp="http://schemas.microsoft.com/office/drawing/2018/hyperlinkcolor" val="tx"/>
                    </a:ext>
                  </a:extLst>
                </a:hlinkClick>
              </a:rPr>
              <a:t>Accedir-hi</a:t>
            </a:r>
            <a:endParaRPr lang="ca-ES" dirty="0">
              <a:hlinkClick r:id="rId3">
                <a:extLst>
                  <a:ext uri="{A12FA001-AC4F-418D-AE19-62706E023703}">
                    <ahyp:hlinkClr xmlns:ahyp="http://schemas.microsoft.com/office/drawing/2018/hyperlinkcolor" val="tx"/>
                  </a:ext>
                </a:extLst>
              </a:hlinkClick>
            </a:endParaRPr>
          </a:p>
        </p:txBody>
      </p:sp>
      <p:sp>
        <p:nvSpPr>
          <p:cNvPr id="5" name="Marcador de posición de imagen 4">
            <a:extLst>
              <a:ext uri="{FF2B5EF4-FFF2-40B4-BE49-F238E27FC236}">
                <a16:creationId xmlns:a16="http://schemas.microsoft.com/office/drawing/2014/main" id="{583BE0FA-BB3C-4EC2-A4A5-264E528D1D38}"/>
              </a:ext>
            </a:extLst>
          </p:cNvPr>
          <p:cNvSpPr>
            <a:spLocks noGrp="1"/>
          </p:cNvSpPr>
          <p:nvPr>
            <p:ph type="pic" sz="quarter" idx="14"/>
          </p:nvPr>
        </p:nvSpPr>
        <p:spPr/>
      </p:sp>
      <p:sp>
        <p:nvSpPr>
          <p:cNvPr id="6" name="Marcador de posición de imagen 5">
            <a:extLst>
              <a:ext uri="{FF2B5EF4-FFF2-40B4-BE49-F238E27FC236}">
                <a16:creationId xmlns:a16="http://schemas.microsoft.com/office/drawing/2014/main" id="{0AF1962A-441D-41C2-8EC0-B5D0D7103A50}"/>
              </a:ext>
            </a:extLst>
          </p:cNvPr>
          <p:cNvSpPr>
            <a:spLocks noGrp="1"/>
          </p:cNvSpPr>
          <p:nvPr>
            <p:ph type="pic" sz="quarter" idx="15"/>
          </p:nvPr>
        </p:nvSpPr>
        <p:spPr/>
      </p:sp>
      <p:sp>
        <p:nvSpPr>
          <p:cNvPr id="7" name="Marcador de texto 6">
            <a:extLst>
              <a:ext uri="{FF2B5EF4-FFF2-40B4-BE49-F238E27FC236}">
                <a16:creationId xmlns:a16="http://schemas.microsoft.com/office/drawing/2014/main" id="{E4D1852B-20D8-4289-9FAF-DA6409031642}"/>
              </a:ext>
            </a:extLst>
          </p:cNvPr>
          <p:cNvSpPr>
            <a:spLocks noGrp="1"/>
          </p:cNvSpPr>
          <p:nvPr>
            <p:ph type="body" sz="quarter" idx="16"/>
          </p:nvPr>
        </p:nvSpPr>
        <p:spPr/>
        <p:txBody>
          <a:bodyPr/>
          <a:lstStyle/>
          <a:p>
            <a:r>
              <a:rPr lang="ca-ES" dirty="0"/>
              <a:t>Vídeos de 5 minuts</a:t>
            </a:r>
          </a:p>
          <a:p>
            <a:r>
              <a:rPr lang="ca-ES" dirty="0"/>
              <a:t>Reptes de 30 minuts</a:t>
            </a:r>
          </a:p>
          <a:p>
            <a:r>
              <a:rPr lang="ca-ES" dirty="0"/>
              <a:t>Educació primària</a:t>
            </a:r>
          </a:p>
        </p:txBody>
      </p:sp>
      <p:pic>
        <p:nvPicPr>
          <p:cNvPr id="13" name="Imagen 12">
            <a:extLst>
              <a:ext uri="{FF2B5EF4-FFF2-40B4-BE49-F238E27FC236}">
                <a16:creationId xmlns:a16="http://schemas.microsoft.com/office/drawing/2014/main" id="{6788066E-AA82-A04D-8804-2BD4C0A59ED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10843" y="6003235"/>
            <a:ext cx="3911453" cy="2894274"/>
          </a:xfrm>
          <a:prstGeom prst="rect">
            <a:avLst/>
          </a:prstGeom>
        </p:spPr>
      </p:pic>
      <p:pic>
        <p:nvPicPr>
          <p:cNvPr id="14" name="Imagen 13">
            <a:extLst>
              <a:ext uri="{FF2B5EF4-FFF2-40B4-BE49-F238E27FC236}">
                <a16:creationId xmlns:a16="http://schemas.microsoft.com/office/drawing/2014/main" id="{B4BCC13E-BC5D-FF41-8C43-C1760583C05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564708" y="6003235"/>
            <a:ext cx="2576223" cy="2894275"/>
          </a:xfrm>
          <a:prstGeom prst="rect">
            <a:avLst/>
          </a:prstGeom>
        </p:spPr>
      </p:pic>
      <p:pic>
        <p:nvPicPr>
          <p:cNvPr id="15" name="Imagen 14">
            <a:extLst>
              <a:ext uri="{FF2B5EF4-FFF2-40B4-BE49-F238E27FC236}">
                <a16:creationId xmlns:a16="http://schemas.microsoft.com/office/drawing/2014/main" id="{8FF3A248-6259-524B-81E8-16BC408899B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87318" y="6003235"/>
            <a:ext cx="4579812" cy="2895880"/>
          </a:xfrm>
          <a:prstGeom prst="rect">
            <a:avLst/>
          </a:prstGeom>
        </p:spPr>
      </p:pic>
    </p:spTree>
    <p:extLst>
      <p:ext uri="{BB962C8B-B14F-4D97-AF65-F5344CB8AC3E}">
        <p14:creationId xmlns:p14="http://schemas.microsoft.com/office/powerpoint/2010/main" val="639486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443A7B4-6F8D-E44B-B9BC-9B95769D540B}"/>
              </a:ext>
            </a:extLst>
          </p:cNvPr>
          <p:cNvSpPr>
            <a:spLocks noGrp="1"/>
          </p:cNvSpPr>
          <p:nvPr>
            <p:ph type="body" sz="quarter" idx="10"/>
          </p:nvPr>
        </p:nvSpPr>
        <p:spPr/>
        <p:txBody>
          <a:bodyPr/>
          <a:lstStyle/>
          <a:p>
            <a:r>
              <a:rPr lang="es-ES" dirty="0" err="1"/>
              <a:t>Aqualogia</a:t>
            </a:r>
            <a:r>
              <a:rPr lang="es-ES" dirty="0"/>
              <a:t>	</a:t>
            </a:r>
          </a:p>
        </p:txBody>
      </p:sp>
      <p:sp>
        <p:nvSpPr>
          <p:cNvPr id="3" name="Marcador de texto 2">
            <a:extLst>
              <a:ext uri="{FF2B5EF4-FFF2-40B4-BE49-F238E27FC236}">
                <a16:creationId xmlns:a16="http://schemas.microsoft.com/office/drawing/2014/main" id="{A28C4D9A-FD5D-AA4C-AC9E-6596131F552B}"/>
              </a:ext>
            </a:extLst>
          </p:cNvPr>
          <p:cNvSpPr>
            <a:spLocks noGrp="1"/>
          </p:cNvSpPr>
          <p:nvPr>
            <p:ph type="body" sz="quarter" idx="11"/>
          </p:nvPr>
        </p:nvSpPr>
        <p:spPr>
          <a:xfrm>
            <a:off x="876109" y="2605173"/>
            <a:ext cx="6985083" cy="3042980"/>
          </a:xfrm>
        </p:spPr>
        <p:txBody>
          <a:bodyPr/>
          <a:lstStyle/>
          <a:p>
            <a:r>
              <a:rPr lang="ca-ES" dirty="0"/>
              <a:t>Frenar el canvi climàtic i fer un ús sostenible dels recursos són dos dels reptes principals de la nostra societat. Les aventures de l’equip </a:t>
            </a:r>
            <a:r>
              <a:rPr lang="ca-ES" dirty="0" err="1"/>
              <a:t>d’Aqualogia</a:t>
            </a:r>
            <a:r>
              <a:rPr lang="ca-ES" dirty="0"/>
              <a:t> permeten descobrir el vincle entre el canvi climàtic i l’aigua, i la seva relació amb el cicle natural i el cicle urbà. Mitjançant jocs i aplicacions interactives, aquest programa treballa els usos de l’aigua al centre escolar, l’arribada de l’aigua a les nostres llars i els tractaments que s’hi apliquen per potabilitzar-la i retornar-la posteriorment al medi en les millors condicions.</a:t>
            </a:r>
          </a:p>
        </p:txBody>
      </p:sp>
      <p:sp>
        <p:nvSpPr>
          <p:cNvPr id="4" name="Marcador de texto 3">
            <a:extLst>
              <a:ext uri="{FF2B5EF4-FFF2-40B4-BE49-F238E27FC236}">
                <a16:creationId xmlns:a16="http://schemas.microsoft.com/office/drawing/2014/main" id="{857DC6DB-3EF4-6D44-AD37-9099948876AC}"/>
              </a:ext>
            </a:extLst>
          </p:cNvPr>
          <p:cNvSpPr>
            <a:spLocks noGrp="1"/>
          </p:cNvSpPr>
          <p:nvPr>
            <p:ph type="body" sz="quarter" idx="12"/>
          </p:nvPr>
        </p:nvSpPr>
        <p:spPr/>
        <p:txBody>
          <a:bodyPr/>
          <a:lstStyle/>
          <a:p>
            <a:r>
              <a:rPr lang="ca-ES"/>
              <a:t>Activitat interactiva composta per 4 recursos. </a:t>
            </a:r>
          </a:p>
          <a:p>
            <a:r>
              <a:rPr lang="ca-ES"/>
              <a:t>L’equip Aqualogia està disposat a frenar el canvi climàtic i fer un ús més sostenible de l’aigua! </a:t>
            </a:r>
          </a:p>
          <a:p>
            <a:r>
              <a:rPr lang="ca-ES"/>
              <a:t>Juga i acompanya’ls en la seva aventura.</a:t>
            </a:r>
          </a:p>
        </p:txBody>
      </p:sp>
      <p:sp>
        <p:nvSpPr>
          <p:cNvPr id="5" name="Marcador de texto 4">
            <a:extLst>
              <a:ext uri="{FF2B5EF4-FFF2-40B4-BE49-F238E27FC236}">
                <a16:creationId xmlns:a16="http://schemas.microsoft.com/office/drawing/2014/main" id="{D78914E4-770F-A046-9940-E85492B59ED5}"/>
              </a:ext>
            </a:extLst>
          </p:cNvPr>
          <p:cNvSpPr>
            <a:spLocks noGrp="1"/>
          </p:cNvSpPr>
          <p:nvPr>
            <p:ph type="body" sz="quarter" idx="13"/>
          </p:nvPr>
        </p:nvSpPr>
        <p:spPr/>
        <p:txBody>
          <a:bodyPr/>
          <a:lstStyle/>
          <a:p>
            <a:r>
              <a:rPr lang="es-ES" dirty="0" err="1">
                <a:hlinkClick r:id="rId2">
                  <a:extLst>
                    <a:ext uri="{A12FA001-AC4F-418D-AE19-62706E023703}">
                      <ahyp:hlinkClr xmlns:ahyp="http://schemas.microsoft.com/office/drawing/2018/hyperlinkcolor" val="tx"/>
                    </a:ext>
                  </a:extLst>
                </a:hlinkClick>
              </a:rPr>
              <a:t>Accedir</a:t>
            </a:r>
            <a:r>
              <a:rPr lang="es-ES" dirty="0">
                <a:hlinkClick r:id="rId2">
                  <a:extLst>
                    <a:ext uri="{A12FA001-AC4F-418D-AE19-62706E023703}">
                      <ahyp:hlinkClr xmlns:ahyp="http://schemas.microsoft.com/office/drawing/2018/hyperlinkcolor" val="tx"/>
                    </a:ext>
                  </a:extLst>
                </a:hlinkClick>
              </a:rPr>
              <a:t>-hi</a:t>
            </a:r>
            <a:endParaRPr lang="es-ES" dirty="0">
              <a:hlinkClick r:id="rId3">
                <a:extLst>
                  <a:ext uri="{A12FA001-AC4F-418D-AE19-62706E023703}">
                    <ahyp:hlinkClr xmlns:ahyp="http://schemas.microsoft.com/office/drawing/2018/hyperlinkcolor" val="tx"/>
                  </a:ext>
                </a:extLst>
              </a:hlinkClick>
            </a:endParaRPr>
          </a:p>
        </p:txBody>
      </p:sp>
      <p:sp>
        <p:nvSpPr>
          <p:cNvPr id="22" name="Marcador de texto 20">
            <a:extLst>
              <a:ext uri="{FF2B5EF4-FFF2-40B4-BE49-F238E27FC236}">
                <a16:creationId xmlns:a16="http://schemas.microsoft.com/office/drawing/2014/main" id="{6B118106-289F-B847-8264-0DB840C29E32}"/>
              </a:ext>
            </a:extLst>
          </p:cNvPr>
          <p:cNvSpPr>
            <a:spLocks noGrp="1"/>
          </p:cNvSpPr>
          <p:nvPr>
            <p:ph type="body" sz="quarter" idx="16"/>
          </p:nvPr>
        </p:nvSpPr>
        <p:spPr/>
        <p:txBody>
          <a:bodyPr/>
          <a:lstStyle/>
          <a:p>
            <a:r>
              <a:rPr lang="es-ES" dirty="0" err="1"/>
              <a:t>Activitat</a:t>
            </a:r>
            <a:r>
              <a:rPr lang="es-ES" dirty="0"/>
              <a:t> de 60 </a:t>
            </a:r>
            <a:r>
              <a:rPr lang="es-ES" dirty="0" err="1"/>
              <a:t>minuts</a:t>
            </a:r>
            <a:endParaRPr lang="es-ES" dirty="0"/>
          </a:p>
          <a:p>
            <a:r>
              <a:rPr lang="es-ES" dirty="0" err="1"/>
              <a:t>Educació</a:t>
            </a:r>
            <a:r>
              <a:rPr lang="es-ES" dirty="0"/>
              <a:t> </a:t>
            </a:r>
            <a:r>
              <a:rPr lang="es-ES" dirty="0" err="1"/>
              <a:t>primària</a:t>
            </a:r>
            <a:endParaRPr lang="es-ES" dirty="0"/>
          </a:p>
          <a:p>
            <a:endParaRPr lang="es-ES" dirty="0"/>
          </a:p>
        </p:txBody>
      </p:sp>
      <p:sp>
        <p:nvSpPr>
          <p:cNvPr id="14" name="Rectángulo 13">
            <a:extLst>
              <a:ext uri="{FF2B5EF4-FFF2-40B4-BE49-F238E27FC236}">
                <a16:creationId xmlns:a16="http://schemas.microsoft.com/office/drawing/2014/main" id="{D011499C-25CF-0145-862C-5DA744F09F88}"/>
              </a:ext>
            </a:extLst>
          </p:cNvPr>
          <p:cNvSpPr/>
          <p:nvPr/>
        </p:nvSpPr>
        <p:spPr>
          <a:xfrm>
            <a:off x="8324305" y="6003925"/>
            <a:ext cx="3816626" cy="1502053"/>
          </a:xfrm>
          <a:prstGeom prst="rect">
            <a:avLst/>
          </a:prstGeom>
          <a:solidFill>
            <a:srgbClr val="348880"/>
          </a:solidFill>
          <a:ln>
            <a:noFill/>
          </a:ln>
        </p:spPr>
        <p:style>
          <a:lnRef idx="2">
            <a:schemeClr val="accent1">
              <a:shade val="50000"/>
            </a:schemeClr>
          </a:lnRef>
          <a:fillRef idx="1">
            <a:schemeClr val="accent1"/>
          </a:fillRef>
          <a:effectRef idx="0">
            <a:schemeClr val="accent1"/>
          </a:effectRef>
          <a:fontRef idx="minor">
            <a:schemeClr val="lt1"/>
          </a:fontRef>
        </p:style>
        <p:txBody>
          <a:bodyPr lIns="251999" tIns="108000" rIns="251999" bIns="144000" rtlCol="0" anchor="ctr">
            <a:normAutofit/>
          </a:bodyPr>
          <a:lstStyle/>
          <a:p>
            <a:pPr algn="l">
              <a:lnSpc>
                <a:spcPct val="170000"/>
              </a:lnSpc>
            </a:pPr>
            <a:endParaRPr lang="es-ES" sz="1600" b="0" i="0" kern="1200" dirty="0">
              <a:solidFill>
                <a:schemeClr val="bg1"/>
              </a:solidFill>
              <a:effectLst/>
              <a:latin typeface="Apex New Book" panose="02010600040501010103" pitchFamily="2" charset="77"/>
              <a:ea typeface="Apex New Book" panose="02010600040501010103" pitchFamily="2" charset="77"/>
              <a:cs typeface="+mn-cs"/>
            </a:endParaRPr>
          </a:p>
        </p:txBody>
      </p:sp>
      <p:cxnSp>
        <p:nvCxnSpPr>
          <p:cNvPr id="15" name="Conector recto 14">
            <a:extLst>
              <a:ext uri="{FF2B5EF4-FFF2-40B4-BE49-F238E27FC236}">
                <a16:creationId xmlns:a16="http://schemas.microsoft.com/office/drawing/2014/main" id="{A0EDB81C-3B73-B74C-8AF9-53155929D126}"/>
              </a:ext>
            </a:extLst>
          </p:cNvPr>
          <p:cNvCxnSpPr/>
          <p:nvPr/>
        </p:nvCxnSpPr>
        <p:spPr>
          <a:xfrm>
            <a:off x="8538992" y="6190781"/>
            <a:ext cx="32990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FB65FF7F-2124-3041-9709-69AEDCF7C6B7}"/>
              </a:ext>
            </a:extLst>
          </p:cNvPr>
          <p:cNvCxnSpPr/>
          <p:nvPr/>
        </p:nvCxnSpPr>
        <p:spPr>
          <a:xfrm>
            <a:off x="8538992" y="6570281"/>
            <a:ext cx="32990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3CD68A99-8A14-304D-8E08-92A9869C70CB}"/>
              </a:ext>
            </a:extLst>
          </p:cNvPr>
          <p:cNvCxnSpPr/>
          <p:nvPr/>
        </p:nvCxnSpPr>
        <p:spPr>
          <a:xfrm>
            <a:off x="8538992" y="6949781"/>
            <a:ext cx="32990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76BBBBD1-DC0D-2342-816C-CAA1251EB32A}"/>
              </a:ext>
            </a:extLst>
          </p:cNvPr>
          <p:cNvCxnSpPr/>
          <p:nvPr/>
        </p:nvCxnSpPr>
        <p:spPr>
          <a:xfrm>
            <a:off x="8538992" y="7329281"/>
            <a:ext cx="32990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Marcador de texto 20">
            <a:extLst>
              <a:ext uri="{FF2B5EF4-FFF2-40B4-BE49-F238E27FC236}">
                <a16:creationId xmlns:a16="http://schemas.microsoft.com/office/drawing/2014/main" id="{F0DEF722-FC49-6249-9E3D-1200A267ACF6}"/>
              </a:ext>
            </a:extLst>
          </p:cNvPr>
          <p:cNvSpPr txBox="1">
            <a:spLocks/>
          </p:cNvSpPr>
          <p:nvPr/>
        </p:nvSpPr>
        <p:spPr>
          <a:xfrm>
            <a:off x="8530720" y="6192229"/>
            <a:ext cx="3403797" cy="1128340"/>
          </a:xfrm>
          <a:prstGeom prst="rect">
            <a:avLst/>
          </a:prstGeom>
        </p:spPr>
        <p:txBody>
          <a:bodyPr anchor="ctr"/>
          <a:lstStyle>
            <a:lvl1pPr marL="0" indent="0" algn="l" defTabSz="1300277" rtl="0" eaLnBrk="1" latinLnBrk="0" hangingPunct="1">
              <a:lnSpc>
                <a:spcPct val="90000"/>
              </a:lnSpc>
              <a:spcBef>
                <a:spcPts val="1422"/>
              </a:spcBef>
              <a:buFont typeface="Arial" panose="020B0604020202020204" pitchFamily="34" charset="0"/>
              <a:buNone/>
              <a:defRPr sz="1200" b="0" i="0" kern="1200">
                <a:solidFill>
                  <a:schemeClr val="bg1"/>
                </a:solidFill>
                <a:latin typeface="Apex New Book" panose="02010600040501010103" pitchFamily="2" charset="77"/>
                <a:ea typeface="Apex New Book" panose="02010600040501010103" pitchFamily="2" charset="77"/>
                <a:cs typeface="+mn-cs"/>
              </a:defRPr>
            </a:lvl1pPr>
            <a:lvl2pPr marL="975208" indent="-325069" algn="l" defTabSz="1300277"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346" indent="-325069" algn="l" defTabSz="1300277"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484"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5623"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5761"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5900"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038"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176"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a:lnSpc>
                <a:spcPct val="100000"/>
              </a:lnSpc>
            </a:pPr>
            <a:r>
              <a:rPr lang="es-ES" dirty="0"/>
              <a:t>Cicle inicial – </a:t>
            </a:r>
            <a:r>
              <a:rPr lang="es-ES" dirty="0" err="1"/>
              <a:t>Seguim</a:t>
            </a:r>
            <a:r>
              <a:rPr lang="es-ES" dirty="0"/>
              <a:t> la pista de </a:t>
            </a:r>
            <a:r>
              <a:rPr lang="es-ES" dirty="0" err="1"/>
              <a:t>l’aigua</a:t>
            </a:r>
            <a:endParaRPr lang="es-ES" dirty="0"/>
          </a:p>
          <a:p>
            <a:pPr>
              <a:lnSpc>
                <a:spcPct val="100000"/>
              </a:lnSpc>
            </a:pPr>
            <a:r>
              <a:rPr lang="es-ES" dirty="0"/>
              <a:t>Cicle </a:t>
            </a:r>
            <a:r>
              <a:rPr lang="es-ES" dirty="0" err="1"/>
              <a:t>mitjà</a:t>
            </a:r>
            <a:r>
              <a:rPr lang="es-ES" dirty="0"/>
              <a:t> – La trama de </a:t>
            </a:r>
            <a:r>
              <a:rPr lang="es-ES" dirty="0" err="1"/>
              <a:t>l’aigua</a:t>
            </a:r>
            <a:r>
              <a:rPr lang="es-ES" dirty="0"/>
              <a:t>!</a:t>
            </a:r>
          </a:p>
          <a:p>
            <a:pPr>
              <a:lnSpc>
                <a:spcPct val="100000"/>
              </a:lnSpc>
            </a:pPr>
            <a:r>
              <a:rPr lang="es-ES" dirty="0"/>
              <a:t>Cicle superior – </a:t>
            </a:r>
            <a:r>
              <a:rPr lang="es-ES" dirty="0" err="1"/>
              <a:t>Llestos</a:t>
            </a:r>
            <a:r>
              <a:rPr lang="es-ES" dirty="0"/>
              <a:t> </a:t>
            </a:r>
            <a:r>
              <a:rPr lang="es-ES" dirty="0" err="1"/>
              <a:t>amb</a:t>
            </a:r>
            <a:r>
              <a:rPr lang="es-ES" dirty="0"/>
              <a:t> </a:t>
            </a:r>
            <a:r>
              <a:rPr lang="es-ES" dirty="0" err="1"/>
              <a:t>l’aigua</a:t>
            </a:r>
            <a:r>
              <a:rPr lang="es-ES" dirty="0"/>
              <a:t>!</a:t>
            </a:r>
          </a:p>
        </p:txBody>
      </p:sp>
      <p:pic>
        <p:nvPicPr>
          <p:cNvPr id="19" name="Marcador de posición de imagen 24">
            <a:extLst>
              <a:ext uri="{FF2B5EF4-FFF2-40B4-BE49-F238E27FC236}">
                <a16:creationId xmlns:a16="http://schemas.microsoft.com/office/drawing/2014/main" id="{F55D1D83-5E80-4AA6-99E2-E3336EA84E3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
          <a:stretch/>
        </p:blipFill>
        <p:spPr>
          <a:xfrm>
            <a:off x="787400" y="6003925"/>
            <a:ext cx="4351867" cy="2895600"/>
          </a:xfrm>
          <a:prstGeom prst="rect">
            <a:avLst/>
          </a:prstGeom>
        </p:spPr>
      </p:pic>
      <p:pic>
        <p:nvPicPr>
          <p:cNvPr id="20" name="Marcador de posición de imagen 26">
            <a:extLst>
              <a:ext uri="{FF2B5EF4-FFF2-40B4-BE49-F238E27FC236}">
                <a16:creationId xmlns:a16="http://schemas.microsoft.com/office/drawing/2014/main" id="{9016642B-73E2-4293-BFE8-FF45A1C8778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83200" y="6003925"/>
            <a:ext cx="2835275" cy="2895600"/>
          </a:xfrm>
          <a:prstGeom prst="rect">
            <a:avLst/>
          </a:prstGeom>
        </p:spPr>
      </p:pic>
    </p:spTree>
    <p:extLst>
      <p:ext uri="{BB962C8B-B14F-4D97-AF65-F5344CB8AC3E}">
        <p14:creationId xmlns:p14="http://schemas.microsoft.com/office/powerpoint/2010/main" val="4050360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28DFC4C-F198-CA4D-AF71-98BB0BA7A9B2}"/>
              </a:ext>
            </a:extLst>
          </p:cNvPr>
          <p:cNvSpPr>
            <a:spLocks noGrp="1"/>
          </p:cNvSpPr>
          <p:nvPr>
            <p:ph type="body" sz="quarter" idx="10"/>
          </p:nvPr>
        </p:nvSpPr>
        <p:spPr/>
        <p:txBody>
          <a:bodyPr/>
          <a:lstStyle/>
          <a:p>
            <a:r>
              <a:rPr lang="ca-ES"/>
              <a:t>La ciència de l’aigua amb Dani Jiménez</a:t>
            </a:r>
          </a:p>
        </p:txBody>
      </p:sp>
      <p:sp>
        <p:nvSpPr>
          <p:cNvPr id="3" name="Marcador de texto 2">
            <a:extLst>
              <a:ext uri="{FF2B5EF4-FFF2-40B4-BE49-F238E27FC236}">
                <a16:creationId xmlns:a16="http://schemas.microsoft.com/office/drawing/2014/main" id="{AC65B566-C1EC-744D-A86E-5C1F3F5B28BA}"/>
              </a:ext>
            </a:extLst>
          </p:cNvPr>
          <p:cNvSpPr>
            <a:spLocks noGrp="1"/>
          </p:cNvSpPr>
          <p:nvPr>
            <p:ph type="body" sz="quarter" idx="11"/>
          </p:nvPr>
        </p:nvSpPr>
        <p:spPr>
          <a:xfrm>
            <a:off x="787400" y="3800255"/>
            <a:ext cx="5914272" cy="1731204"/>
          </a:xfrm>
        </p:spPr>
        <p:txBody>
          <a:bodyPr/>
          <a:lstStyle/>
          <a:p>
            <a:r>
              <a:rPr lang="ca-ES" dirty="0"/>
              <a:t>Què, com, on, quan i per què són les preguntes que tot bon científic es fa sempre davant de qualsevol esdeveniment natural. “La ciència de l’aigua” convida a dur a terme aquesta tasca científica a casa amb experiments senzills relacionats amb l’aigua.</a:t>
            </a:r>
          </a:p>
        </p:txBody>
      </p:sp>
      <p:sp>
        <p:nvSpPr>
          <p:cNvPr id="4" name="Marcador de texto 3">
            <a:extLst>
              <a:ext uri="{FF2B5EF4-FFF2-40B4-BE49-F238E27FC236}">
                <a16:creationId xmlns:a16="http://schemas.microsoft.com/office/drawing/2014/main" id="{7D573200-1FAE-C54A-B104-16CDE5F4389F}"/>
              </a:ext>
            </a:extLst>
          </p:cNvPr>
          <p:cNvSpPr>
            <a:spLocks noGrp="1"/>
          </p:cNvSpPr>
          <p:nvPr>
            <p:ph type="body" sz="quarter" idx="12"/>
          </p:nvPr>
        </p:nvSpPr>
        <p:spPr/>
        <p:txBody>
          <a:bodyPr/>
          <a:lstStyle/>
          <a:p>
            <a:r>
              <a:rPr lang="ca-ES" dirty="0"/>
              <a:t>“La ciència de l’aigua” és un conjunt de píndoles audiovisuals dinamitzades pel divulgador científic Dani Jiménez, en les quals s’experimenten les propietats de l’aigua i la manera com aquestes propietats afecten el medi ambient i el tractament per potabilitzar-la, depurar-la o transportar-la.</a:t>
            </a:r>
          </a:p>
        </p:txBody>
      </p:sp>
      <p:sp>
        <p:nvSpPr>
          <p:cNvPr id="5" name="Marcador de texto 4">
            <a:extLst>
              <a:ext uri="{FF2B5EF4-FFF2-40B4-BE49-F238E27FC236}">
                <a16:creationId xmlns:a16="http://schemas.microsoft.com/office/drawing/2014/main" id="{8806454A-3FA5-1B44-AB61-1095619E1834}"/>
              </a:ext>
            </a:extLst>
          </p:cNvPr>
          <p:cNvSpPr>
            <a:spLocks noGrp="1"/>
          </p:cNvSpPr>
          <p:nvPr>
            <p:ph type="body" sz="quarter" idx="13"/>
          </p:nvPr>
        </p:nvSpPr>
        <p:spPr/>
        <p:txBody>
          <a:bodyPr/>
          <a:lstStyle/>
          <a:p>
            <a:r>
              <a:rPr lang="es-ES" dirty="0" err="1">
                <a:hlinkClick r:id="rId2">
                  <a:extLst>
                    <a:ext uri="{A12FA001-AC4F-418D-AE19-62706E023703}">
                      <ahyp:hlinkClr xmlns:ahyp="http://schemas.microsoft.com/office/drawing/2018/hyperlinkcolor" val="tx"/>
                    </a:ext>
                  </a:extLst>
                </a:hlinkClick>
              </a:rPr>
              <a:t>Accedir</a:t>
            </a:r>
            <a:r>
              <a:rPr lang="es-ES" dirty="0">
                <a:hlinkClick r:id="rId2">
                  <a:extLst>
                    <a:ext uri="{A12FA001-AC4F-418D-AE19-62706E023703}">
                      <ahyp:hlinkClr xmlns:ahyp="http://schemas.microsoft.com/office/drawing/2018/hyperlinkcolor" val="tx"/>
                    </a:ext>
                  </a:extLst>
                </a:hlinkClick>
              </a:rPr>
              <a:t>-hi</a:t>
            </a:r>
            <a:endParaRPr lang="es-ES" dirty="0">
              <a:hlinkClick r:id="rId3">
                <a:extLst>
                  <a:ext uri="{A12FA001-AC4F-418D-AE19-62706E023703}">
                    <ahyp:hlinkClr xmlns:ahyp="http://schemas.microsoft.com/office/drawing/2018/hyperlinkcolor" val="tx"/>
                  </a:ext>
                </a:extLst>
              </a:hlinkClick>
            </a:endParaRPr>
          </a:p>
        </p:txBody>
      </p:sp>
      <p:sp>
        <p:nvSpPr>
          <p:cNvPr id="8" name="Marcador de texto 7">
            <a:extLst>
              <a:ext uri="{FF2B5EF4-FFF2-40B4-BE49-F238E27FC236}">
                <a16:creationId xmlns:a16="http://schemas.microsoft.com/office/drawing/2014/main" id="{DAC77EAF-5603-8F4A-83BF-6D8E80CE35E1}"/>
              </a:ext>
            </a:extLst>
          </p:cNvPr>
          <p:cNvSpPr>
            <a:spLocks noGrp="1"/>
          </p:cNvSpPr>
          <p:nvPr>
            <p:ph type="body" sz="quarter" idx="16"/>
          </p:nvPr>
        </p:nvSpPr>
        <p:spPr/>
        <p:txBody>
          <a:bodyPr/>
          <a:lstStyle/>
          <a:p>
            <a:r>
              <a:rPr lang="es-ES" dirty="0"/>
              <a:t>Vídeos de 4 </a:t>
            </a:r>
            <a:r>
              <a:rPr lang="es-ES" dirty="0" err="1"/>
              <a:t>minuts</a:t>
            </a:r>
            <a:endParaRPr lang="es-ES" dirty="0"/>
          </a:p>
          <a:p>
            <a:r>
              <a:rPr lang="es-ES" dirty="0" err="1"/>
              <a:t>Experiments</a:t>
            </a:r>
            <a:r>
              <a:rPr lang="es-ES" dirty="0"/>
              <a:t> de 15 </a:t>
            </a:r>
            <a:r>
              <a:rPr lang="es-ES" dirty="0" err="1"/>
              <a:t>minuts</a:t>
            </a:r>
            <a:endParaRPr lang="es-ES" dirty="0"/>
          </a:p>
          <a:p>
            <a:r>
              <a:rPr lang="es-ES" dirty="0" err="1"/>
              <a:t>Educació</a:t>
            </a:r>
            <a:r>
              <a:rPr lang="es-ES" dirty="0"/>
              <a:t> </a:t>
            </a:r>
            <a:r>
              <a:rPr lang="es-ES" dirty="0" err="1"/>
              <a:t>primària</a:t>
            </a:r>
            <a:endParaRPr lang="es-ES" dirty="0"/>
          </a:p>
        </p:txBody>
      </p:sp>
      <p:pic>
        <p:nvPicPr>
          <p:cNvPr id="13" name="Marcador de posición de imagen 9">
            <a:extLst>
              <a:ext uri="{FF2B5EF4-FFF2-40B4-BE49-F238E27FC236}">
                <a16:creationId xmlns:a16="http://schemas.microsoft.com/office/drawing/2014/main" id="{37115A1C-54E0-4F73-99A2-B254FB9FF547}"/>
              </a:ext>
            </a:extLst>
          </p:cNvPr>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a:stretch/>
        </p:blipFill>
        <p:spPr>
          <a:xfrm>
            <a:off x="787400" y="6003925"/>
            <a:ext cx="4224867" cy="2895600"/>
          </a:xfrm>
        </p:spPr>
      </p:pic>
      <p:pic>
        <p:nvPicPr>
          <p:cNvPr id="14" name="Marcador de posición de imagen 11">
            <a:extLst>
              <a:ext uri="{FF2B5EF4-FFF2-40B4-BE49-F238E27FC236}">
                <a16:creationId xmlns:a16="http://schemas.microsoft.com/office/drawing/2014/main" id="{8480B2CF-2DEE-421F-9F54-D8EE6541F9ED}"/>
              </a:ext>
            </a:extLst>
          </p:cNvPr>
          <p:cNvPicPr>
            <a:picLocks noGrp="1" noChangeAspect="1"/>
          </p:cNvPicPr>
          <p:nvPr>
            <p:ph type="pic" sz="quarter" idx="15"/>
          </p:nvPr>
        </p:nvPicPr>
        <p:blipFill>
          <a:blip r:embed="rId5" cstate="email">
            <a:extLst>
              <a:ext uri="{28A0092B-C50C-407E-A947-70E740481C1C}">
                <a14:useLocalDpi xmlns:a14="http://schemas.microsoft.com/office/drawing/2010/main"/>
              </a:ext>
            </a:extLst>
          </a:blip>
          <a:srcRect/>
          <a:stretch>
            <a:fillRect/>
          </a:stretch>
        </p:blipFill>
        <p:spPr>
          <a:xfrm>
            <a:off x="5181600" y="6003925"/>
            <a:ext cx="6959600" cy="2895600"/>
          </a:xfrm>
        </p:spPr>
      </p:pic>
    </p:spTree>
    <p:extLst>
      <p:ext uri="{BB962C8B-B14F-4D97-AF65-F5344CB8AC3E}">
        <p14:creationId xmlns:p14="http://schemas.microsoft.com/office/powerpoint/2010/main" val="3365934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BC2B7FE-65A5-8946-9345-8FDFDCBF5A2A}"/>
              </a:ext>
            </a:extLst>
          </p:cNvPr>
          <p:cNvSpPr>
            <a:spLocks noGrp="1"/>
          </p:cNvSpPr>
          <p:nvPr>
            <p:ph type="body" sz="quarter" idx="10"/>
          </p:nvPr>
        </p:nvSpPr>
        <p:spPr>
          <a:xfrm>
            <a:off x="787316" y="1400174"/>
            <a:ext cx="6866087" cy="2027239"/>
          </a:xfrm>
        </p:spPr>
        <p:txBody>
          <a:bodyPr/>
          <a:lstStyle/>
          <a:p>
            <a:r>
              <a:rPr lang="es-ES" sz="5000" dirty="0"/>
              <a:t>El </a:t>
            </a:r>
            <a:r>
              <a:rPr lang="es-ES" sz="5000" dirty="0" err="1"/>
              <a:t>Museu</a:t>
            </a:r>
            <a:r>
              <a:rPr lang="es-ES" sz="5000" dirty="0"/>
              <a:t> de les Aigües al </a:t>
            </a:r>
            <a:r>
              <a:rPr lang="es-ES" sz="5000" dirty="0" err="1"/>
              <a:t>món</a:t>
            </a:r>
            <a:r>
              <a:rPr lang="es-ES" sz="5000" dirty="0"/>
              <a:t> Minecraft</a:t>
            </a:r>
          </a:p>
        </p:txBody>
      </p:sp>
      <p:sp>
        <p:nvSpPr>
          <p:cNvPr id="3" name="Marcador de texto 2">
            <a:extLst>
              <a:ext uri="{FF2B5EF4-FFF2-40B4-BE49-F238E27FC236}">
                <a16:creationId xmlns:a16="http://schemas.microsoft.com/office/drawing/2014/main" id="{78457D2F-A6C4-5D43-AA74-E34CB0C7C82A}"/>
              </a:ext>
            </a:extLst>
          </p:cNvPr>
          <p:cNvSpPr>
            <a:spLocks noGrp="1"/>
          </p:cNvSpPr>
          <p:nvPr>
            <p:ph type="body" sz="quarter" idx="11"/>
          </p:nvPr>
        </p:nvSpPr>
        <p:spPr>
          <a:xfrm>
            <a:off x="786526" y="3050929"/>
            <a:ext cx="7220437" cy="2657539"/>
          </a:xfrm>
        </p:spPr>
        <p:txBody>
          <a:bodyPr/>
          <a:lstStyle/>
          <a:p>
            <a:r>
              <a:rPr lang="ca-ES" sz="1800" dirty="0"/>
              <a:t>Dos dels grans desafiaments ambientals als quals ens enfrontem són el canvi climàtic i la pèrdua de biodiversitat (pèrdua d’espècies i d’hàbitats). Tots dos tenen conseqüències sobre el cicle de l’aigua i el benestar de les persones. Per això et necessitem! Juga amb nosaltres i construeix un pla d’acció per fomentar la biodiversitat del Museu de les Aigües al món </a:t>
            </a:r>
            <a:r>
              <a:rPr lang="ca-ES" sz="1800" dirty="0" err="1"/>
              <a:t>Minecraft</a:t>
            </a:r>
            <a:r>
              <a:rPr lang="ca-ES" sz="1800" dirty="0"/>
              <a:t>.</a:t>
            </a:r>
          </a:p>
          <a:p>
            <a:pPr marL="285750" indent="-285750">
              <a:buFont typeface="Arial" panose="020B0604020202020204" pitchFamily="34" charset="0"/>
              <a:buChar char="•"/>
            </a:pPr>
            <a:r>
              <a:rPr lang="ca-ES" sz="1800" dirty="0">
                <a:latin typeface="Apex New Bold" panose="02010600040501010103" pitchFamily="50" charset="0"/>
                <a:ea typeface="Apex New Bold" panose="02010600040501010103" pitchFamily="50" charset="0"/>
              </a:rPr>
              <a:t>Repte 1: La gran aventura de la biodiversitat.</a:t>
            </a:r>
          </a:p>
          <a:p>
            <a:pPr marL="285750" indent="-285750">
              <a:buFont typeface="Arial" panose="020B0604020202020204" pitchFamily="34" charset="0"/>
              <a:buChar char="•"/>
            </a:pPr>
            <a:r>
              <a:rPr lang="ca-ES" sz="1800" dirty="0">
                <a:latin typeface="Apex New Bold" panose="02010600040501010103" pitchFamily="50" charset="0"/>
                <a:ea typeface="Apex New Bold" panose="02010600040501010103" pitchFamily="50" charset="0"/>
              </a:rPr>
              <a:t>Repte 2: La gran aventura de l’aigua subterrània.</a:t>
            </a:r>
          </a:p>
        </p:txBody>
      </p:sp>
      <p:sp>
        <p:nvSpPr>
          <p:cNvPr id="4" name="Marcador de texto 3">
            <a:extLst>
              <a:ext uri="{FF2B5EF4-FFF2-40B4-BE49-F238E27FC236}">
                <a16:creationId xmlns:a16="http://schemas.microsoft.com/office/drawing/2014/main" id="{3C013391-B09B-8E4F-9E25-87DF7FB16DDA}"/>
              </a:ext>
            </a:extLst>
          </p:cNvPr>
          <p:cNvSpPr>
            <a:spLocks noGrp="1"/>
          </p:cNvSpPr>
          <p:nvPr>
            <p:ph type="body" sz="quarter" idx="12"/>
          </p:nvPr>
        </p:nvSpPr>
        <p:spPr/>
        <p:txBody>
          <a:bodyPr/>
          <a:lstStyle/>
          <a:p>
            <a:r>
              <a:rPr lang="ca-ES" dirty="0"/>
              <a:t>El Museu de les Aigües et proposa viure una aventura al món </a:t>
            </a:r>
            <a:r>
              <a:rPr lang="ca-ES" dirty="0" err="1"/>
              <a:t>Minecraft</a:t>
            </a:r>
            <a:r>
              <a:rPr lang="ca-ES" dirty="0"/>
              <a:t>. Crea un pla d’acció per protegir la biodiversitat i </a:t>
            </a:r>
            <a:r>
              <a:rPr lang="ca-ES" dirty="0" err="1"/>
              <a:t>renaturalitzar</a:t>
            </a:r>
            <a:r>
              <a:rPr lang="ca-ES" dirty="0"/>
              <a:t> l’espai, aconsegueix que criïn espècies autòctones i dona refugi i aliment a la fauna amenaçada. Converteix el Museu en un refugi per a la biodiversitat!</a:t>
            </a:r>
          </a:p>
        </p:txBody>
      </p:sp>
      <p:sp>
        <p:nvSpPr>
          <p:cNvPr id="5" name="Marcador de texto 4">
            <a:extLst>
              <a:ext uri="{FF2B5EF4-FFF2-40B4-BE49-F238E27FC236}">
                <a16:creationId xmlns:a16="http://schemas.microsoft.com/office/drawing/2014/main" id="{B65606D3-CDD8-DB4D-AEEF-7B32D72EF15A}"/>
              </a:ext>
            </a:extLst>
          </p:cNvPr>
          <p:cNvSpPr>
            <a:spLocks noGrp="1"/>
          </p:cNvSpPr>
          <p:nvPr>
            <p:ph type="body" sz="quarter" idx="13"/>
          </p:nvPr>
        </p:nvSpPr>
        <p:spPr>
          <a:noFill/>
        </p:spPr>
        <p:txBody>
          <a:bodyPr/>
          <a:lstStyle/>
          <a:p>
            <a:r>
              <a:rPr lang="es-ES" dirty="0" err="1">
                <a:hlinkClick r:id="rId2">
                  <a:extLst>
                    <a:ext uri="{A12FA001-AC4F-418D-AE19-62706E023703}">
                      <ahyp:hlinkClr xmlns:ahyp="http://schemas.microsoft.com/office/drawing/2018/hyperlinkcolor" val="tx"/>
                    </a:ext>
                  </a:extLst>
                </a:hlinkClick>
              </a:rPr>
              <a:t>Accedir</a:t>
            </a:r>
            <a:r>
              <a:rPr lang="es-ES" dirty="0">
                <a:hlinkClick r:id="rId2">
                  <a:extLst>
                    <a:ext uri="{A12FA001-AC4F-418D-AE19-62706E023703}">
                      <ahyp:hlinkClr xmlns:ahyp="http://schemas.microsoft.com/office/drawing/2018/hyperlinkcolor" val="tx"/>
                    </a:ext>
                  </a:extLst>
                </a:hlinkClick>
              </a:rPr>
              <a:t>-hi</a:t>
            </a:r>
            <a:endParaRPr lang="es-ES" dirty="0">
              <a:hlinkClick r:id="rId3">
                <a:extLst>
                  <a:ext uri="{A12FA001-AC4F-418D-AE19-62706E023703}">
                    <ahyp:hlinkClr xmlns:ahyp="http://schemas.microsoft.com/office/drawing/2018/hyperlinkcolor" val="tx"/>
                  </a:ext>
                </a:extLst>
              </a:hlinkClick>
            </a:endParaRPr>
          </a:p>
        </p:txBody>
      </p:sp>
      <p:pic>
        <p:nvPicPr>
          <p:cNvPr id="10" name="Marcador de posición de imagen 9">
            <a:extLst>
              <a:ext uri="{FF2B5EF4-FFF2-40B4-BE49-F238E27FC236}">
                <a16:creationId xmlns:a16="http://schemas.microsoft.com/office/drawing/2014/main" id="{237FCCBC-8CAC-3E48-9FF0-CF39F2F1462D}"/>
              </a:ext>
            </a:extLst>
          </p:cNvPr>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14" r="14"/>
          <a:stretch/>
        </p:blipFill>
        <p:spPr/>
      </p:pic>
      <p:pic>
        <p:nvPicPr>
          <p:cNvPr id="12" name="Marcador de posición de imagen 11">
            <a:extLst>
              <a:ext uri="{FF2B5EF4-FFF2-40B4-BE49-F238E27FC236}">
                <a16:creationId xmlns:a16="http://schemas.microsoft.com/office/drawing/2014/main" id="{4918830C-CCBF-2F4E-86CD-F2C68EEEF1EF}"/>
              </a:ext>
            </a:extLst>
          </p:cNvPr>
          <p:cNvPicPr>
            <a:picLocks noGrp="1" noChangeAspect="1"/>
          </p:cNvPicPr>
          <p:nvPr>
            <p:ph type="pic" sz="quarter" idx="15"/>
          </p:nvPr>
        </p:nvPicPr>
        <p:blipFill rotWithShape="1">
          <a:blip r:embed="rId5" cstate="email">
            <a:extLst>
              <a:ext uri="{28A0092B-C50C-407E-A947-70E740481C1C}">
                <a14:useLocalDpi xmlns:a14="http://schemas.microsoft.com/office/drawing/2010/main"/>
              </a:ext>
            </a:extLst>
          </a:blip>
          <a:srcRect l="57" r="57"/>
          <a:stretch/>
        </p:blipFill>
        <p:spPr/>
      </p:pic>
      <p:sp>
        <p:nvSpPr>
          <p:cNvPr id="9" name="Marcador de texto 20">
            <a:extLst>
              <a:ext uri="{FF2B5EF4-FFF2-40B4-BE49-F238E27FC236}">
                <a16:creationId xmlns:a16="http://schemas.microsoft.com/office/drawing/2014/main" id="{29CA40B2-5F09-A944-8E6F-C028966DF071}"/>
              </a:ext>
            </a:extLst>
          </p:cNvPr>
          <p:cNvSpPr>
            <a:spLocks noGrp="1"/>
          </p:cNvSpPr>
          <p:nvPr>
            <p:ph type="body" sz="quarter" idx="16"/>
          </p:nvPr>
        </p:nvSpPr>
        <p:spPr/>
        <p:txBody>
          <a:bodyPr/>
          <a:lstStyle/>
          <a:p>
            <a:pPr>
              <a:lnSpc>
                <a:spcPct val="100000"/>
              </a:lnSpc>
            </a:pPr>
            <a:r>
              <a:rPr lang="es-ES" dirty="0" err="1"/>
              <a:t>Joc</a:t>
            </a:r>
            <a:r>
              <a:rPr lang="es-ES" dirty="0"/>
              <a:t> de 30 </a:t>
            </a:r>
            <a:r>
              <a:rPr lang="es-ES" dirty="0" err="1"/>
              <a:t>minuts</a:t>
            </a:r>
            <a:endParaRPr lang="es-ES" dirty="0"/>
          </a:p>
          <a:p>
            <a:pPr>
              <a:lnSpc>
                <a:spcPct val="100000"/>
              </a:lnSpc>
            </a:pPr>
            <a:r>
              <a:rPr lang="es-ES" dirty="0" err="1"/>
              <a:t>Educació</a:t>
            </a:r>
            <a:r>
              <a:rPr lang="es-ES" dirty="0"/>
              <a:t> </a:t>
            </a:r>
            <a:r>
              <a:rPr lang="es-ES" dirty="0" err="1"/>
              <a:t>primària</a:t>
            </a:r>
            <a:r>
              <a:rPr lang="es-ES" dirty="0"/>
              <a:t> </a:t>
            </a:r>
          </a:p>
          <a:p>
            <a:pPr>
              <a:lnSpc>
                <a:spcPct val="100000"/>
              </a:lnSpc>
            </a:pPr>
            <a:endParaRPr lang="es-ES" dirty="0"/>
          </a:p>
        </p:txBody>
      </p:sp>
    </p:spTree>
    <p:extLst>
      <p:ext uri="{BB962C8B-B14F-4D97-AF65-F5344CB8AC3E}">
        <p14:creationId xmlns:p14="http://schemas.microsoft.com/office/powerpoint/2010/main" val="2323677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E04A06A-724E-4DE1-A4CB-DACFE603B03A}"/>
              </a:ext>
            </a:extLst>
          </p:cNvPr>
          <p:cNvSpPr>
            <a:spLocks noGrp="1"/>
          </p:cNvSpPr>
          <p:nvPr>
            <p:ph type="body" sz="quarter" idx="10"/>
          </p:nvPr>
        </p:nvSpPr>
        <p:spPr>
          <a:xfrm>
            <a:off x="1027687" y="5264959"/>
            <a:ext cx="11140330" cy="1904448"/>
          </a:xfrm>
        </p:spPr>
        <p:txBody>
          <a:bodyPr/>
          <a:lstStyle/>
          <a:p>
            <a:pPr algn="r"/>
            <a:r>
              <a:rPr lang="ca-ES" dirty="0"/>
              <a:t>EDUCACIÓ SECUNDÀRIA</a:t>
            </a:r>
          </a:p>
        </p:txBody>
      </p:sp>
    </p:spTree>
    <p:extLst>
      <p:ext uri="{BB962C8B-B14F-4D97-AF65-F5344CB8AC3E}">
        <p14:creationId xmlns:p14="http://schemas.microsoft.com/office/powerpoint/2010/main" val="3477834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B79A2A57-ED3D-4D17-A2AA-EDC99E2AA7DE}"/>
              </a:ext>
            </a:extLst>
          </p:cNvPr>
          <p:cNvSpPr>
            <a:spLocks noGrp="1"/>
          </p:cNvSpPr>
          <p:nvPr>
            <p:ph type="body" sz="quarter" idx="10"/>
          </p:nvPr>
        </p:nvSpPr>
        <p:spPr>
          <a:xfrm>
            <a:off x="1416777" y="1748790"/>
            <a:ext cx="10169657" cy="2361934"/>
          </a:xfrm>
        </p:spPr>
        <p:txBody>
          <a:bodyPr/>
          <a:lstStyle/>
          <a:p>
            <a:r>
              <a:rPr lang="ca-ES" sz="2000" dirty="0">
                <a:latin typeface="Apex New Medium" panose="02010600040501010103" pitchFamily="50" charset="0"/>
                <a:ea typeface="Apex New Medium" panose="02010600040501010103" pitchFamily="50" charset="0"/>
              </a:rPr>
              <a:t>El Museu de les Aigües ofereix per al curs 22-23 un renovat programa educatiu íntegrament digital. </a:t>
            </a:r>
            <a:endParaRPr lang="es-ES" sz="2000" dirty="0">
              <a:latin typeface="Apex New Medium" panose="02010600040501010103" pitchFamily="50" charset="0"/>
              <a:ea typeface="Apex New Medium" panose="02010600040501010103" pitchFamily="50" charset="0"/>
            </a:endParaRPr>
          </a:p>
          <a:p>
            <a:r>
              <a:rPr lang="ca-ES" sz="2000" dirty="0">
                <a:latin typeface="Apex New Medium" panose="02010600040501010103" pitchFamily="50" charset="0"/>
                <a:ea typeface="Apex New Medium" panose="02010600040501010103" pitchFamily="50" charset="0"/>
              </a:rPr>
              <a:t>El canvi climàtic i la sostenibilitat són reptes actuals que requereixen una resposta immediata. Des del Museu tenim la certesa que el coneixement de l’AIGUA ens ajudarà a trobar millors solucions. Amb aquest propòsit, i donat el compromís del Museu amb els Objectius de Desenvolupament Sostenible establerts per l’ONU, les temàtiques abordades en les diferents activitats educatives s’emmarquen en el context de la lluita contra l’emergència climàtica des de diferents punts de vista, principalment:</a:t>
            </a:r>
            <a:endParaRPr lang="es-ES" sz="2000" dirty="0">
              <a:latin typeface="Apex New Medium" panose="02010600040501010103" pitchFamily="50" charset="0"/>
              <a:ea typeface="Apex New Medium" panose="02010600040501010103" pitchFamily="50" charset="0"/>
            </a:endParaRPr>
          </a:p>
          <a:p>
            <a:endParaRPr lang="ca-ES" dirty="0"/>
          </a:p>
        </p:txBody>
      </p:sp>
      <p:sp>
        <p:nvSpPr>
          <p:cNvPr id="4" name="CuadroTexto 3">
            <a:extLst>
              <a:ext uri="{FF2B5EF4-FFF2-40B4-BE49-F238E27FC236}">
                <a16:creationId xmlns:a16="http://schemas.microsoft.com/office/drawing/2014/main" id="{2C5FA96D-8013-44AC-9983-9B792FBC5216}"/>
              </a:ext>
            </a:extLst>
          </p:cNvPr>
          <p:cNvSpPr txBox="1"/>
          <p:nvPr/>
        </p:nvSpPr>
        <p:spPr>
          <a:xfrm>
            <a:off x="7019877" y="4283882"/>
            <a:ext cx="6375400" cy="1600438"/>
          </a:xfrm>
          <a:prstGeom prst="rect">
            <a:avLst/>
          </a:prstGeom>
          <a:noFill/>
        </p:spPr>
        <p:txBody>
          <a:bodyPr wrap="square" rtlCol="0">
            <a:spAutoFit/>
          </a:bodyPr>
          <a:lstStyle/>
          <a:p>
            <a:pPr marL="342900" lvl="0" indent="-342900">
              <a:buFont typeface="Arial" panose="020B0604020202020204" pitchFamily="34" charset="0"/>
              <a:buChar char="•"/>
            </a:pPr>
            <a:r>
              <a:rPr lang="ca-ES" sz="2000" dirty="0">
                <a:solidFill>
                  <a:schemeClr val="bg1"/>
                </a:solidFill>
                <a:latin typeface="Apex New Bold" panose="02010600040501010103" pitchFamily="50" charset="0"/>
                <a:ea typeface="Apex New Bold" panose="02010600040501010103" pitchFamily="50" charset="0"/>
              </a:rPr>
              <a:t>L’Aigua i l’ús sostenible</a:t>
            </a:r>
            <a:endParaRPr lang="es-ES" sz="2000" dirty="0">
              <a:solidFill>
                <a:schemeClr val="bg1"/>
              </a:solidFill>
              <a:latin typeface="Apex New Bold" panose="02010600040501010103" pitchFamily="50" charset="0"/>
              <a:ea typeface="Apex New Bold" panose="02010600040501010103" pitchFamily="50" charset="0"/>
            </a:endParaRPr>
          </a:p>
          <a:p>
            <a:pPr marL="342900" lvl="0" indent="-342900">
              <a:buFont typeface="Arial" panose="020B0604020202020204" pitchFamily="34" charset="0"/>
              <a:buChar char="•"/>
            </a:pPr>
            <a:r>
              <a:rPr lang="ca-ES" sz="2000" dirty="0">
                <a:solidFill>
                  <a:schemeClr val="bg1"/>
                </a:solidFill>
                <a:latin typeface="Apex New Bold" panose="02010600040501010103" pitchFamily="50" charset="0"/>
                <a:ea typeface="Apex New Bold" panose="02010600040501010103" pitchFamily="50" charset="0"/>
              </a:rPr>
              <a:t>L’Aigua i la ciència</a:t>
            </a:r>
            <a:endParaRPr lang="es-ES" sz="2000" dirty="0">
              <a:solidFill>
                <a:schemeClr val="bg1"/>
              </a:solidFill>
              <a:latin typeface="Apex New Bold" panose="02010600040501010103" pitchFamily="50" charset="0"/>
              <a:ea typeface="Apex New Bold" panose="02010600040501010103" pitchFamily="50" charset="0"/>
            </a:endParaRPr>
          </a:p>
          <a:p>
            <a:pPr marL="342900" lvl="0" indent="-342900">
              <a:buFont typeface="Arial" panose="020B0604020202020204" pitchFamily="34" charset="0"/>
              <a:buChar char="•"/>
            </a:pPr>
            <a:r>
              <a:rPr lang="ca-ES" sz="2000" dirty="0">
                <a:solidFill>
                  <a:schemeClr val="bg1"/>
                </a:solidFill>
                <a:latin typeface="Apex New Bold" panose="02010600040501010103" pitchFamily="50" charset="0"/>
                <a:ea typeface="Apex New Bold" panose="02010600040501010103" pitchFamily="50" charset="0"/>
              </a:rPr>
              <a:t>L’Aigua i els reptes de futur</a:t>
            </a:r>
            <a:endParaRPr lang="es-ES" sz="2000" dirty="0">
              <a:solidFill>
                <a:schemeClr val="bg1"/>
              </a:solidFill>
              <a:latin typeface="Apex New Bold" panose="02010600040501010103" pitchFamily="50" charset="0"/>
              <a:ea typeface="Apex New Bold" panose="02010600040501010103" pitchFamily="50" charset="0"/>
            </a:endParaRPr>
          </a:p>
          <a:p>
            <a:pPr marL="342900" lvl="0" indent="-342900">
              <a:buFont typeface="Arial" panose="020B0604020202020204" pitchFamily="34" charset="0"/>
              <a:buChar char="•"/>
            </a:pPr>
            <a:r>
              <a:rPr lang="ca-ES" sz="2000" dirty="0">
                <a:solidFill>
                  <a:schemeClr val="bg1"/>
                </a:solidFill>
                <a:latin typeface="Apex New Bold" panose="02010600040501010103" pitchFamily="50" charset="0"/>
                <a:ea typeface="Apex New Bold" panose="02010600040501010103" pitchFamily="50" charset="0"/>
              </a:rPr>
              <a:t>L’Aigua i la salut</a:t>
            </a:r>
            <a:endParaRPr lang="es-ES" sz="2000" dirty="0">
              <a:solidFill>
                <a:schemeClr val="bg1"/>
              </a:solidFill>
              <a:latin typeface="Apex New Bold" panose="02010600040501010103" pitchFamily="50" charset="0"/>
              <a:ea typeface="Apex New Bold" panose="02010600040501010103" pitchFamily="50" charset="0"/>
            </a:endParaRPr>
          </a:p>
          <a:p>
            <a:endParaRPr lang="ca-ES" dirty="0"/>
          </a:p>
        </p:txBody>
      </p:sp>
    </p:spTree>
    <p:extLst>
      <p:ext uri="{BB962C8B-B14F-4D97-AF65-F5344CB8AC3E}">
        <p14:creationId xmlns:p14="http://schemas.microsoft.com/office/powerpoint/2010/main" val="4037482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E04A06A-724E-4DE1-A4CB-DACFE603B03A}"/>
              </a:ext>
            </a:extLst>
          </p:cNvPr>
          <p:cNvSpPr>
            <a:spLocks noGrp="1"/>
          </p:cNvSpPr>
          <p:nvPr>
            <p:ph type="body" sz="quarter" idx="10"/>
          </p:nvPr>
        </p:nvSpPr>
        <p:spPr>
          <a:xfrm>
            <a:off x="787317" y="1575538"/>
            <a:ext cx="10919409" cy="4531394"/>
          </a:xfrm>
        </p:spPr>
        <p:txBody>
          <a:bodyPr/>
          <a:lstStyle/>
          <a:p>
            <a:r>
              <a:rPr lang="ca-ES" sz="3200" b="1" dirty="0">
                <a:latin typeface="Apex New Bold" panose="02010600040501010103" pitchFamily="50" charset="0"/>
                <a:ea typeface="Apex New Bold" panose="02010600040501010103" pitchFamily="50" charset="0"/>
              </a:rPr>
              <a:t>PROGRAMA DE SECUNDÀRIA </a:t>
            </a:r>
            <a:r>
              <a:rPr lang="ca-ES" sz="3200" b="1" dirty="0"/>
              <a:t> </a:t>
            </a:r>
          </a:p>
          <a:p>
            <a:endParaRPr lang="es-ES" sz="2800" dirty="0"/>
          </a:p>
          <a:p>
            <a:r>
              <a:rPr lang="ca-ES" sz="2400" dirty="0"/>
              <a:t>Les propostes educatives que ofereix el Museu de les Aigües per a Educació Secundària Obligatòria s’acompanyen de guies didàctiques per facilitar-ne la inclusió a l’aula i aportar coneixement expert al professorat. </a:t>
            </a:r>
          </a:p>
          <a:p>
            <a:r>
              <a:rPr lang="ca-ES" sz="2400" dirty="0"/>
              <a:t>Cada proposta educativa segueix aquesta seqüència d’aprenentatge: </a:t>
            </a:r>
          </a:p>
          <a:p>
            <a:endParaRPr lang="ca-ES" sz="2400" dirty="0"/>
          </a:p>
          <a:p>
            <a:r>
              <a:rPr lang="ca-ES" sz="2400" dirty="0"/>
              <a:t>	1) </a:t>
            </a:r>
            <a:r>
              <a:rPr lang="ca-ES" sz="2400" b="1" dirty="0"/>
              <a:t>Exploració</a:t>
            </a:r>
            <a:r>
              <a:rPr lang="ca-ES" sz="2400" dirty="0"/>
              <a:t> d’idees prèvies</a:t>
            </a:r>
          </a:p>
          <a:p>
            <a:r>
              <a:rPr lang="ca-ES" sz="2400" dirty="0"/>
              <a:t>	2) </a:t>
            </a:r>
            <a:r>
              <a:rPr lang="ca-ES" sz="2400" b="1" dirty="0"/>
              <a:t>Introducció</a:t>
            </a:r>
            <a:r>
              <a:rPr lang="ca-ES" sz="2400" dirty="0"/>
              <a:t> de nous continguts</a:t>
            </a:r>
          </a:p>
          <a:p>
            <a:r>
              <a:rPr lang="ca-ES" sz="2400" dirty="0"/>
              <a:t>	3) </a:t>
            </a:r>
            <a:r>
              <a:rPr lang="ca-ES" sz="2400" b="1" dirty="0"/>
              <a:t>Estructuració</a:t>
            </a:r>
            <a:r>
              <a:rPr lang="ca-ES" sz="2400" dirty="0"/>
              <a:t> dels coneixements</a:t>
            </a:r>
          </a:p>
          <a:p>
            <a:r>
              <a:rPr lang="ca-ES" sz="2400" dirty="0"/>
              <a:t>	4) </a:t>
            </a:r>
            <a:r>
              <a:rPr lang="ca-ES" sz="2400" b="1" dirty="0"/>
              <a:t>Aplicació</a:t>
            </a:r>
            <a:r>
              <a:rPr lang="ca-ES" sz="2400" dirty="0"/>
              <a:t> del coneixement</a:t>
            </a:r>
            <a:endParaRPr lang="es-ES" sz="2400" dirty="0"/>
          </a:p>
          <a:p>
            <a:endParaRPr lang="ca-ES" dirty="0"/>
          </a:p>
        </p:txBody>
      </p:sp>
    </p:spTree>
    <p:extLst>
      <p:ext uri="{BB962C8B-B14F-4D97-AF65-F5344CB8AC3E}">
        <p14:creationId xmlns:p14="http://schemas.microsoft.com/office/powerpoint/2010/main" val="1853051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CF772EA-DBE8-D845-A2D2-AE1DA2260EC1}"/>
              </a:ext>
            </a:extLst>
          </p:cNvPr>
          <p:cNvSpPr>
            <a:spLocks noGrp="1"/>
          </p:cNvSpPr>
          <p:nvPr>
            <p:ph type="body" sz="quarter" idx="10"/>
          </p:nvPr>
        </p:nvSpPr>
        <p:spPr>
          <a:xfrm>
            <a:off x="787316" y="1400174"/>
            <a:ext cx="7542491" cy="2027239"/>
          </a:xfrm>
        </p:spPr>
        <p:txBody>
          <a:bodyPr/>
          <a:lstStyle/>
          <a:p>
            <a:r>
              <a:rPr lang="es-ES" sz="5300" dirty="0"/>
              <a:t>Visita virtual interactiva al Museu de les Aigües</a:t>
            </a:r>
          </a:p>
        </p:txBody>
      </p:sp>
      <p:sp>
        <p:nvSpPr>
          <p:cNvPr id="3" name="Marcador de texto 2">
            <a:extLst>
              <a:ext uri="{FF2B5EF4-FFF2-40B4-BE49-F238E27FC236}">
                <a16:creationId xmlns:a16="http://schemas.microsoft.com/office/drawing/2014/main" id="{DD518A8A-D35B-C64E-899B-8E25A942E504}"/>
              </a:ext>
            </a:extLst>
          </p:cNvPr>
          <p:cNvSpPr>
            <a:spLocks noGrp="1"/>
          </p:cNvSpPr>
          <p:nvPr>
            <p:ph type="body" sz="quarter" idx="11"/>
          </p:nvPr>
        </p:nvSpPr>
        <p:spPr>
          <a:xfrm>
            <a:off x="787316" y="3194243"/>
            <a:ext cx="7069306" cy="2633812"/>
          </a:xfrm>
        </p:spPr>
        <p:txBody>
          <a:bodyPr/>
          <a:lstStyle/>
          <a:p>
            <a:r>
              <a:rPr lang="ca-ES" sz="1800" dirty="0"/>
              <a:t>Fes una visita virtual al Museu tot resolent les activitats proposades. Podràs conèixer aquest espai únic a partir de la seva exposició i elements singulars, dels quals trobaràs continguts interactius, fotografies i materials audiovisuals.</a:t>
            </a:r>
          </a:p>
          <a:p>
            <a:r>
              <a:rPr lang="ca-ES" sz="1800" dirty="0"/>
              <a:t>Aquesta visita transmet la importància, passió i respecte que genera l'aigua, així com el patrimoni arquitectònic, l’ingeni i la tècnica que van fer possible el desenvolupament de l’àrea metropolitana de Barcelona. L'aigua és sinònim de vida i progrés.</a:t>
            </a:r>
          </a:p>
        </p:txBody>
      </p:sp>
      <p:sp>
        <p:nvSpPr>
          <p:cNvPr id="4" name="Marcador de texto 3">
            <a:extLst>
              <a:ext uri="{FF2B5EF4-FFF2-40B4-BE49-F238E27FC236}">
                <a16:creationId xmlns:a16="http://schemas.microsoft.com/office/drawing/2014/main" id="{9EB5A5F6-ED4C-EC4A-8B93-F4B50249335F}"/>
              </a:ext>
            </a:extLst>
          </p:cNvPr>
          <p:cNvSpPr>
            <a:spLocks noGrp="1"/>
          </p:cNvSpPr>
          <p:nvPr>
            <p:ph type="body" sz="quarter" idx="12"/>
          </p:nvPr>
        </p:nvSpPr>
        <p:spPr/>
        <p:txBody>
          <a:bodyPr/>
          <a:lstStyle/>
          <a:p>
            <a:r>
              <a:rPr lang="ca-ES"/>
              <a:t>Visita lliure al Museu de les Aigües</a:t>
            </a:r>
          </a:p>
          <a:p>
            <a:r>
              <a:rPr lang="ca-ES"/>
              <a:t>Recorre tot el patrimoni, la tecnologia, l’espai expositiu i la biodiversitat que formen aquest espai tan únic i singular. </a:t>
            </a:r>
          </a:p>
        </p:txBody>
      </p:sp>
      <p:sp>
        <p:nvSpPr>
          <p:cNvPr id="5" name="Marcador de texto 4">
            <a:extLst>
              <a:ext uri="{FF2B5EF4-FFF2-40B4-BE49-F238E27FC236}">
                <a16:creationId xmlns:a16="http://schemas.microsoft.com/office/drawing/2014/main" id="{048F9ECF-3F43-0E40-BECA-DAE2DC11C4E9}"/>
              </a:ext>
            </a:extLst>
          </p:cNvPr>
          <p:cNvSpPr>
            <a:spLocks noGrp="1"/>
          </p:cNvSpPr>
          <p:nvPr>
            <p:ph type="body" sz="quarter" idx="13"/>
          </p:nvPr>
        </p:nvSpPr>
        <p:spPr/>
        <p:txBody>
          <a:bodyPr/>
          <a:lstStyle/>
          <a:p>
            <a:r>
              <a:rPr lang="es-ES" dirty="0" err="1">
                <a:hlinkClick r:id="rId2">
                  <a:extLst>
                    <a:ext uri="{A12FA001-AC4F-418D-AE19-62706E023703}">
                      <ahyp:hlinkClr xmlns:ahyp="http://schemas.microsoft.com/office/drawing/2018/hyperlinkcolor" val="tx"/>
                    </a:ext>
                  </a:extLst>
                </a:hlinkClick>
              </a:rPr>
              <a:t>Accedir</a:t>
            </a:r>
            <a:r>
              <a:rPr lang="es-ES" dirty="0">
                <a:hlinkClick r:id="rId2">
                  <a:extLst>
                    <a:ext uri="{A12FA001-AC4F-418D-AE19-62706E023703}">
                      <ahyp:hlinkClr xmlns:ahyp="http://schemas.microsoft.com/office/drawing/2018/hyperlinkcolor" val="tx"/>
                    </a:ext>
                  </a:extLst>
                </a:hlinkClick>
              </a:rPr>
              <a:t>-hi</a:t>
            </a:r>
            <a:endParaRPr lang="es-ES" dirty="0">
              <a:hlinkClick r:id="rId3">
                <a:extLst>
                  <a:ext uri="{A12FA001-AC4F-418D-AE19-62706E023703}">
                    <ahyp:hlinkClr xmlns:ahyp="http://schemas.microsoft.com/office/drawing/2018/hyperlinkcolor" val="tx"/>
                  </a:ext>
                </a:extLst>
              </a:hlinkClick>
            </a:endParaRPr>
          </a:p>
        </p:txBody>
      </p:sp>
      <p:sp>
        <p:nvSpPr>
          <p:cNvPr id="6" name="Marcador de posición de imagen 5">
            <a:extLst>
              <a:ext uri="{FF2B5EF4-FFF2-40B4-BE49-F238E27FC236}">
                <a16:creationId xmlns:a16="http://schemas.microsoft.com/office/drawing/2014/main" id="{046BA062-30FE-4295-B64B-6CB7A68C9956}"/>
              </a:ext>
            </a:extLst>
          </p:cNvPr>
          <p:cNvSpPr>
            <a:spLocks noGrp="1"/>
          </p:cNvSpPr>
          <p:nvPr>
            <p:ph type="pic" sz="quarter" idx="14"/>
          </p:nvPr>
        </p:nvSpPr>
        <p:spPr/>
      </p:sp>
      <p:sp>
        <p:nvSpPr>
          <p:cNvPr id="7" name="Marcador de posición de imagen 6">
            <a:extLst>
              <a:ext uri="{FF2B5EF4-FFF2-40B4-BE49-F238E27FC236}">
                <a16:creationId xmlns:a16="http://schemas.microsoft.com/office/drawing/2014/main" id="{B458984C-3043-49AA-9971-A90BD42978D6}"/>
              </a:ext>
            </a:extLst>
          </p:cNvPr>
          <p:cNvSpPr>
            <a:spLocks noGrp="1"/>
          </p:cNvSpPr>
          <p:nvPr>
            <p:ph type="pic" sz="quarter" idx="15"/>
          </p:nvPr>
        </p:nvSpPr>
        <p:spPr/>
      </p:sp>
      <p:sp>
        <p:nvSpPr>
          <p:cNvPr id="12" name="Marcador de texto 20">
            <a:extLst>
              <a:ext uri="{FF2B5EF4-FFF2-40B4-BE49-F238E27FC236}">
                <a16:creationId xmlns:a16="http://schemas.microsoft.com/office/drawing/2014/main" id="{A2818414-87F0-534B-B6D8-19F441C70C43}"/>
              </a:ext>
            </a:extLst>
          </p:cNvPr>
          <p:cNvSpPr>
            <a:spLocks noGrp="1"/>
          </p:cNvSpPr>
          <p:nvPr>
            <p:ph type="body" sz="quarter" idx="16"/>
          </p:nvPr>
        </p:nvSpPr>
        <p:spPr>
          <a:xfrm>
            <a:off x="8530720" y="3851418"/>
            <a:ext cx="3685176" cy="1128340"/>
          </a:xfrm>
        </p:spPr>
        <p:txBody>
          <a:bodyPr/>
          <a:lstStyle/>
          <a:p>
            <a:pPr>
              <a:lnSpc>
                <a:spcPct val="100000"/>
              </a:lnSpc>
            </a:pPr>
            <a:r>
              <a:rPr lang="es-ES" dirty="0"/>
              <a:t>Visita de 60 </a:t>
            </a:r>
            <a:r>
              <a:rPr lang="es-ES" dirty="0" err="1"/>
              <a:t>minuts</a:t>
            </a:r>
            <a:endParaRPr lang="es-ES" dirty="0"/>
          </a:p>
          <a:p>
            <a:pPr>
              <a:lnSpc>
                <a:spcPct val="100000"/>
              </a:lnSpc>
            </a:pPr>
            <a:r>
              <a:rPr lang="es-ES" dirty="0" err="1"/>
              <a:t>Educació</a:t>
            </a:r>
            <a:r>
              <a:rPr lang="es-ES" dirty="0"/>
              <a:t> </a:t>
            </a:r>
            <a:r>
              <a:rPr lang="es-ES" dirty="0" err="1"/>
              <a:t>secundària</a:t>
            </a:r>
            <a:endParaRPr lang="es-ES" dirty="0"/>
          </a:p>
        </p:txBody>
      </p:sp>
      <p:pic>
        <p:nvPicPr>
          <p:cNvPr id="9" name="Imagen 8">
            <a:extLst>
              <a:ext uri="{FF2B5EF4-FFF2-40B4-BE49-F238E27FC236}">
                <a16:creationId xmlns:a16="http://schemas.microsoft.com/office/drawing/2014/main" id="{F80873C4-858A-EF4A-B2E7-A68B2B37677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480"/>
          <a:stretch/>
        </p:blipFill>
        <p:spPr>
          <a:xfrm>
            <a:off x="787317" y="6003235"/>
            <a:ext cx="5714287" cy="2895880"/>
          </a:xfrm>
          <a:prstGeom prst="rect">
            <a:avLst/>
          </a:prstGeom>
        </p:spPr>
      </p:pic>
      <p:pic>
        <p:nvPicPr>
          <p:cNvPr id="10" name="Imagen 9">
            <a:extLst>
              <a:ext uri="{FF2B5EF4-FFF2-40B4-BE49-F238E27FC236}">
                <a16:creationId xmlns:a16="http://schemas.microsoft.com/office/drawing/2014/main" id="{A7925876-3778-DE4E-8CCA-01773469971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647290" y="6003235"/>
            <a:ext cx="3363402" cy="2895880"/>
          </a:xfrm>
          <a:prstGeom prst="rect">
            <a:avLst/>
          </a:prstGeom>
        </p:spPr>
      </p:pic>
      <p:pic>
        <p:nvPicPr>
          <p:cNvPr id="11" name="Imagen 10">
            <a:extLst>
              <a:ext uri="{FF2B5EF4-FFF2-40B4-BE49-F238E27FC236}">
                <a16:creationId xmlns:a16="http://schemas.microsoft.com/office/drawing/2014/main" id="{88EE4B11-E173-DD49-9E96-11EDCA04162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161056" y="6003235"/>
            <a:ext cx="1979875" cy="2895880"/>
          </a:xfrm>
          <a:prstGeom prst="rect">
            <a:avLst/>
          </a:prstGeom>
        </p:spPr>
      </p:pic>
    </p:spTree>
    <p:extLst>
      <p:ext uri="{BB962C8B-B14F-4D97-AF65-F5344CB8AC3E}">
        <p14:creationId xmlns:p14="http://schemas.microsoft.com/office/powerpoint/2010/main" val="2072944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C70B7B3-0897-D142-928A-3DDC0929F002}"/>
              </a:ext>
            </a:extLst>
          </p:cNvPr>
          <p:cNvSpPr>
            <a:spLocks noGrp="1"/>
          </p:cNvSpPr>
          <p:nvPr>
            <p:ph type="body" sz="quarter" idx="10"/>
          </p:nvPr>
        </p:nvSpPr>
        <p:spPr>
          <a:xfrm>
            <a:off x="787317" y="1400174"/>
            <a:ext cx="6703247" cy="2027239"/>
          </a:xfrm>
        </p:spPr>
        <p:txBody>
          <a:bodyPr/>
          <a:lstStyle/>
          <a:p>
            <a:r>
              <a:rPr lang="ca-ES" sz="5400" dirty="0"/>
              <a:t>Visita virtual a ETAP de Sant Joan Despí</a:t>
            </a:r>
          </a:p>
        </p:txBody>
      </p:sp>
      <p:sp>
        <p:nvSpPr>
          <p:cNvPr id="3" name="Marcador de texto 2">
            <a:extLst>
              <a:ext uri="{FF2B5EF4-FFF2-40B4-BE49-F238E27FC236}">
                <a16:creationId xmlns:a16="http://schemas.microsoft.com/office/drawing/2014/main" id="{46D4BE5C-FA7C-874F-B01D-91E5FD2FC165}"/>
              </a:ext>
            </a:extLst>
          </p:cNvPr>
          <p:cNvSpPr>
            <a:spLocks noGrp="1"/>
          </p:cNvSpPr>
          <p:nvPr>
            <p:ph type="body" sz="quarter" idx="11"/>
          </p:nvPr>
        </p:nvSpPr>
        <p:spPr>
          <a:xfrm>
            <a:off x="787317" y="3841226"/>
            <a:ext cx="6985083" cy="1731204"/>
          </a:xfrm>
        </p:spPr>
        <p:txBody>
          <a:bodyPr/>
          <a:lstStyle/>
          <a:p>
            <a:r>
              <a:rPr lang="ca-ES" sz="1800" dirty="0"/>
              <a:t>Portar aigua de màxima qualitat fins a l’aixeta és tot un repte si es tenen en compte els desafiaments tecnològics, econòmics i mediambientals d’avui en dia. I l’estació de tractament d’aigua potable (ETAP) de Sant Joan Despí, una de les plantes més capdavanteres d’Europa, és una de les que ho aconsegueix. Vols saber com funciona i quins són els seus secrets?</a:t>
            </a:r>
          </a:p>
        </p:txBody>
      </p:sp>
      <p:sp>
        <p:nvSpPr>
          <p:cNvPr id="4" name="Marcador de texto 3">
            <a:extLst>
              <a:ext uri="{FF2B5EF4-FFF2-40B4-BE49-F238E27FC236}">
                <a16:creationId xmlns:a16="http://schemas.microsoft.com/office/drawing/2014/main" id="{A5ED2104-D8E0-7240-A7D5-137C95FCD604}"/>
              </a:ext>
            </a:extLst>
          </p:cNvPr>
          <p:cNvSpPr>
            <a:spLocks noGrp="1"/>
          </p:cNvSpPr>
          <p:nvPr>
            <p:ph type="body" sz="quarter" idx="12"/>
          </p:nvPr>
        </p:nvSpPr>
        <p:spPr/>
        <p:txBody>
          <a:bodyPr/>
          <a:lstStyle/>
          <a:p>
            <a:r>
              <a:rPr lang="ca-ES" sz="1400" dirty="0"/>
              <a:t>Recorre amb realitat augmentada la planta de Sant Joan Despí. Els desplegables en els punts seleccionats de la instal·lació permeten veure en tres dimensions com funciona cada etapa essencial del procés. A més, pots obtenir informació sobre el seu funcionament i fer activitats didàctiques complementàries per entendre els reptes d’una potabilització sostenible.</a:t>
            </a:r>
          </a:p>
        </p:txBody>
      </p:sp>
      <p:sp>
        <p:nvSpPr>
          <p:cNvPr id="5" name="Marcador de texto 4">
            <a:extLst>
              <a:ext uri="{FF2B5EF4-FFF2-40B4-BE49-F238E27FC236}">
                <a16:creationId xmlns:a16="http://schemas.microsoft.com/office/drawing/2014/main" id="{DB8CB9ED-318F-D246-BF27-DB0D0F40B42D}"/>
              </a:ext>
            </a:extLst>
          </p:cNvPr>
          <p:cNvSpPr>
            <a:spLocks noGrp="1"/>
          </p:cNvSpPr>
          <p:nvPr>
            <p:ph type="body" sz="quarter" idx="13"/>
          </p:nvPr>
        </p:nvSpPr>
        <p:spPr/>
        <p:txBody>
          <a:bodyPr/>
          <a:lstStyle/>
          <a:p>
            <a:r>
              <a:rPr lang="es-ES" dirty="0" err="1">
                <a:hlinkClick r:id="rId2">
                  <a:extLst>
                    <a:ext uri="{A12FA001-AC4F-418D-AE19-62706E023703}">
                      <ahyp:hlinkClr xmlns:ahyp="http://schemas.microsoft.com/office/drawing/2018/hyperlinkcolor" val="tx"/>
                    </a:ext>
                  </a:extLst>
                </a:hlinkClick>
              </a:rPr>
              <a:t>Accedir</a:t>
            </a:r>
            <a:r>
              <a:rPr lang="es-ES" dirty="0">
                <a:hlinkClick r:id="rId2">
                  <a:extLst>
                    <a:ext uri="{A12FA001-AC4F-418D-AE19-62706E023703}">
                      <ahyp:hlinkClr xmlns:ahyp="http://schemas.microsoft.com/office/drawing/2018/hyperlinkcolor" val="tx"/>
                    </a:ext>
                  </a:extLst>
                </a:hlinkClick>
              </a:rPr>
              <a:t>-hi</a:t>
            </a:r>
            <a:endParaRPr lang="es-ES" dirty="0">
              <a:hlinkClick r:id="rId3">
                <a:extLst>
                  <a:ext uri="{A12FA001-AC4F-418D-AE19-62706E023703}">
                    <ahyp:hlinkClr xmlns:ahyp="http://schemas.microsoft.com/office/drawing/2018/hyperlinkcolor" val="tx"/>
                  </a:ext>
                </a:extLst>
              </a:hlinkClick>
            </a:endParaRPr>
          </a:p>
        </p:txBody>
      </p:sp>
      <p:sp>
        <p:nvSpPr>
          <p:cNvPr id="8" name="Marcador de texto 7">
            <a:extLst>
              <a:ext uri="{FF2B5EF4-FFF2-40B4-BE49-F238E27FC236}">
                <a16:creationId xmlns:a16="http://schemas.microsoft.com/office/drawing/2014/main" id="{003684A6-E5E2-0B4F-B623-5E8D58DF0115}"/>
              </a:ext>
            </a:extLst>
          </p:cNvPr>
          <p:cNvSpPr>
            <a:spLocks noGrp="1"/>
          </p:cNvSpPr>
          <p:nvPr>
            <p:ph type="body" sz="quarter" idx="16"/>
          </p:nvPr>
        </p:nvSpPr>
        <p:spPr>
          <a:xfrm>
            <a:off x="8530720" y="4043926"/>
            <a:ext cx="3403797" cy="1128340"/>
          </a:xfrm>
        </p:spPr>
        <p:txBody>
          <a:bodyPr/>
          <a:lstStyle/>
          <a:p>
            <a:r>
              <a:rPr lang="es-ES" sz="1050" dirty="0"/>
              <a:t>Visita </a:t>
            </a:r>
            <a:r>
              <a:rPr lang="es-ES" sz="1100" dirty="0"/>
              <a:t>de</a:t>
            </a:r>
            <a:r>
              <a:rPr lang="es-ES" sz="1050" dirty="0"/>
              <a:t> 30 </a:t>
            </a:r>
            <a:r>
              <a:rPr lang="es-ES" sz="1050" dirty="0" err="1"/>
              <a:t>minuts</a:t>
            </a:r>
            <a:endParaRPr lang="es-ES" sz="1050" dirty="0"/>
          </a:p>
          <a:p>
            <a:r>
              <a:rPr lang="es-ES" sz="1050" dirty="0" err="1"/>
              <a:t>Experiències</a:t>
            </a:r>
            <a:r>
              <a:rPr lang="es-ES" sz="1050" dirty="0"/>
              <a:t> </a:t>
            </a:r>
            <a:r>
              <a:rPr lang="es-ES" sz="1050" dirty="0" err="1"/>
              <a:t>didàctiques</a:t>
            </a:r>
            <a:r>
              <a:rPr lang="es-ES" sz="1050" dirty="0"/>
              <a:t> </a:t>
            </a:r>
            <a:r>
              <a:rPr lang="es-ES" sz="1050" dirty="0" err="1"/>
              <a:t>complementàries</a:t>
            </a:r>
            <a:r>
              <a:rPr lang="es-ES" sz="1050" dirty="0"/>
              <a:t> de 60 </a:t>
            </a:r>
            <a:r>
              <a:rPr lang="es-ES" sz="1050" dirty="0" err="1"/>
              <a:t>minuts</a:t>
            </a:r>
            <a:endParaRPr lang="es-ES" sz="1050" dirty="0"/>
          </a:p>
          <a:p>
            <a:r>
              <a:rPr lang="es-ES" sz="1050" dirty="0" err="1"/>
              <a:t>Educació</a:t>
            </a:r>
            <a:r>
              <a:rPr lang="es-ES" sz="1050" dirty="0"/>
              <a:t> </a:t>
            </a:r>
            <a:r>
              <a:rPr lang="es-ES" sz="1050" dirty="0" err="1"/>
              <a:t>secundària</a:t>
            </a:r>
            <a:r>
              <a:rPr lang="es-ES" sz="1050" dirty="0"/>
              <a:t> </a:t>
            </a:r>
          </a:p>
        </p:txBody>
      </p:sp>
      <p:pic>
        <p:nvPicPr>
          <p:cNvPr id="13" name="Marcador de posición de imagen 9">
            <a:extLst>
              <a:ext uri="{FF2B5EF4-FFF2-40B4-BE49-F238E27FC236}">
                <a16:creationId xmlns:a16="http://schemas.microsoft.com/office/drawing/2014/main" id="{B9B2F00E-F707-4749-9BB6-F16C81610981}"/>
              </a:ext>
            </a:extLst>
          </p:cNvPr>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a:stretch/>
        </p:blipFill>
        <p:spPr>
          <a:xfrm>
            <a:off x="787400" y="6003925"/>
            <a:ext cx="4690533" cy="2895600"/>
          </a:xfrm>
        </p:spPr>
      </p:pic>
      <p:pic>
        <p:nvPicPr>
          <p:cNvPr id="14" name="Marcador de posición de imagen 11">
            <a:extLst>
              <a:ext uri="{FF2B5EF4-FFF2-40B4-BE49-F238E27FC236}">
                <a16:creationId xmlns:a16="http://schemas.microsoft.com/office/drawing/2014/main" id="{CCE41B02-58D7-4F23-B1C9-286977A9EABA}"/>
              </a:ext>
            </a:extLst>
          </p:cNvPr>
          <p:cNvPicPr>
            <a:picLocks noGrp="1" noChangeAspect="1"/>
          </p:cNvPicPr>
          <p:nvPr>
            <p:ph type="pic" sz="quarter" idx="15"/>
          </p:nvPr>
        </p:nvPicPr>
        <p:blipFill rotWithShape="1">
          <a:blip r:embed="rId5" cstate="email">
            <a:extLst>
              <a:ext uri="{28A0092B-C50C-407E-A947-70E740481C1C}">
                <a14:useLocalDpi xmlns:a14="http://schemas.microsoft.com/office/drawing/2010/main"/>
              </a:ext>
            </a:extLst>
          </a:blip>
          <a:srcRect/>
          <a:stretch/>
        </p:blipFill>
        <p:spPr>
          <a:xfrm>
            <a:off x="5655734" y="6003925"/>
            <a:ext cx="6485198" cy="2895600"/>
          </a:xfrm>
        </p:spPr>
      </p:pic>
    </p:spTree>
    <p:extLst>
      <p:ext uri="{BB962C8B-B14F-4D97-AF65-F5344CB8AC3E}">
        <p14:creationId xmlns:p14="http://schemas.microsoft.com/office/powerpoint/2010/main" val="3649543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29AC139F-34EA-FF44-9FC6-7E4C3300E653}"/>
              </a:ext>
            </a:extLst>
          </p:cNvPr>
          <p:cNvSpPr>
            <a:spLocks noGrp="1"/>
          </p:cNvSpPr>
          <p:nvPr>
            <p:ph type="body" sz="quarter" idx="10"/>
          </p:nvPr>
        </p:nvSpPr>
        <p:spPr>
          <a:xfrm>
            <a:off x="787317" y="1400174"/>
            <a:ext cx="7219646" cy="2418633"/>
          </a:xfrm>
        </p:spPr>
        <p:txBody>
          <a:bodyPr/>
          <a:lstStyle/>
          <a:p>
            <a:r>
              <a:rPr lang="ca-ES" dirty="0"/>
              <a:t>Aigua de barri, </a:t>
            </a:r>
            <a:br>
              <a:rPr lang="ca-ES" dirty="0"/>
            </a:br>
            <a:r>
              <a:rPr lang="ca-ES" dirty="0"/>
              <a:t>un projecte de </a:t>
            </a:r>
            <a:br>
              <a:rPr lang="ca-ES" dirty="0"/>
            </a:br>
            <a:r>
              <a:rPr lang="ca-ES" dirty="0"/>
              <a:t>ciència ciutadana</a:t>
            </a:r>
          </a:p>
        </p:txBody>
      </p:sp>
      <p:sp>
        <p:nvSpPr>
          <p:cNvPr id="3" name="Marcador de texto 2">
            <a:extLst>
              <a:ext uri="{FF2B5EF4-FFF2-40B4-BE49-F238E27FC236}">
                <a16:creationId xmlns:a16="http://schemas.microsoft.com/office/drawing/2014/main" id="{6C534B88-1A64-EA4D-AF79-113D81CE0D4F}"/>
              </a:ext>
            </a:extLst>
          </p:cNvPr>
          <p:cNvSpPr>
            <a:spLocks noGrp="1"/>
          </p:cNvSpPr>
          <p:nvPr>
            <p:ph type="body" sz="quarter" idx="11"/>
          </p:nvPr>
        </p:nvSpPr>
        <p:spPr>
          <a:xfrm>
            <a:off x="787317" y="4308810"/>
            <a:ext cx="5714287" cy="1731204"/>
          </a:xfrm>
        </p:spPr>
        <p:txBody>
          <a:bodyPr/>
          <a:lstStyle/>
          <a:p>
            <a:r>
              <a:rPr lang="ca-ES" dirty="0"/>
              <a:t>Obrir l’aixeta i que surti aigua és un gest quotidià per a moltes persones rere el qual s’amaga una gran feina d’enginyeria i </a:t>
            </a:r>
            <a:r>
              <a:rPr lang="ca-ES" dirty="0">
                <a:solidFill>
                  <a:srgbClr val="002060"/>
                </a:solidFill>
              </a:rPr>
              <a:t>les</a:t>
            </a:r>
            <a:r>
              <a:rPr lang="ca-ES" dirty="0">
                <a:solidFill>
                  <a:srgbClr val="FF0000"/>
                </a:solidFill>
              </a:rPr>
              <a:t> </a:t>
            </a:r>
            <a:r>
              <a:rPr lang="ca-ES" dirty="0"/>
              <a:t>tecnologies més avançades.</a:t>
            </a:r>
          </a:p>
        </p:txBody>
      </p:sp>
      <p:sp>
        <p:nvSpPr>
          <p:cNvPr id="4" name="Marcador de texto 3">
            <a:extLst>
              <a:ext uri="{FF2B5EF4-FFF2-40B4-BE49-F238E27FC236}">
                <a16:creationId xmlns:a16="http://schemas.microsoft.com/office/drawing/2014/main" id="{8B9FBAB6-4CA5-D048-9A35-647851F800B8}"/>
              </a:ext>
            </a:extLst>
          </p:cNvPr>
          <p:cNvSpPr>
            <a:spLocks noGrp="1"/>
          </p:cNvSpPr>
          <p:nvPr>
            <p:ph type="body" sz="quarter" idx="12"/>
          </p:nvPr>
        </p:nvSpPr>
        <p:spPr/>
        <p:txBody>
          <a:bodyPr/>
          <a:lstStyle/>
          <a:p>
            <a:r>
              <a:rPr lang="ca-ES" sz="1400" dirty="0"/>
              <a:t>“Aigua de barri” és un projecte de </a:t>
            </a:r>
            <a:r>
              <a:rPr lang="ca-ES" sz="1400" dirty="0">
                <a:solidFill>
                  <a:srgbClr val="FF0000"/>
                </a:solidFill>
              </a:rPr>
              <a:t>c</a:t>
            </a:r>
            <a:r>
              <a:rPr lang="ca-ES" sz="1400" dirty="0"/>
              <a:t>iència ciutadana, una eina de compromís social i de treball científic. A partir de la pregunta “com reaccionaries si et despertessis i no tinguessis aigua?”, dissenyem, juntament amb el grup d’estudiants, una recerca que permeti aportar i interpretar dades que contribueixin a crear opinió sobre aquest problema i a promoure accions de transformació. </a:t>
            </a:r>
          </a:p>
        </p:txBody>
      </p:sp>
      <p:sp>
        <p:nvSpPr>
          <p:cNvPr id="5" name="Marcador de texto 4">
            <a:extLst>
              <a:ext uri="{FF2B5EF4-FFF2-40B4-BE49-F238E27FC236}">
                <a16:creationId xmlns:a16="http://schemas.microsoft.com/office/drawing/2014/main" id="{666A0D53-9B90-964E-9BD6-FCE8A5DCC77E}"/>
              </a:ext>
            </a:extLst>
          </p:cNvPr>
          <p:cNvSpPr>
            <a:spLocks noGrp="1"/>
          </p:cNvSpPr>
          <p:nvPr>
            <p:ph type="body" sz="quarter" idx="13"/>
          </p:nvPr>
        </p:nvSpPr>
        <p:spPr/>
        <p:txBody>
          <a:bodyPr/>
          <a:lstStyle/>
          <a:p>
            <a:pPr algn="just"/>
            <a:r>
              <a:rPr lang="es-ES" dirty="0" err="1">
                <a:hlinkClick r:id="rId2">
                  <a:extLst>
                    <a:ext uri="{A12FA001-AC4F-418D-AE19-62706E023703}">
                      <ahyp:hlinkClr xmlns:ahyp="http://schemas.microsoft.com/office/drawing/2018/hyperlinkcolor" val="tx"/>
                    </a:ext>
                  </a:extLst>
                </a:hlinkClick>
              </a:rPr>
              <a:t>Accedir</a:t>
            </a:r>
            <a:r>
              <a:rPr lang="es-ES" dirty="0">
                <a:hlinkClick r:id="rId2">
                  <a:extLst>
                    <a:ext uri="{A12FA001-AC4F-418D-AE19-62706E023703}">
                      <ahyp:hlinkClr xmlns:ahyp="http://schemas.microsoft.com/office/drawing/2018/hyperlinkcolor" val="tx"/>
                    </a:ext>
                  </a:extLst>
                </a:hlinkClick>
              </a:rPr>
              <a:t>-hi</a:t>
            </a:r>
            <a:endParaRPr lang="es-ES" dirty="0">
              <a:hlinkClick r:id="rId3">
                <a:extLst>
                  <a:ext uri="{A12FA001-AC4F-418D-AE19-62706E023703}">
                    <ahyp:hlinkClr xmlns:ahyp="http://schemas.microsoft.com/office/drawing/2018/hyperlinkcolor" val="tx"/>
                  </a:ext>
                </a:extLst>
              </a:hlinkClick>
            </a:endParaRPr>
          </a:p>
        </p:txBody>
      </p:sp>
      <p:pic>
        <p:nvPicPr>
          <p:cNvPr id="10" name="Marcador de posición de imagen 9">
            <a:extLst>
              <a:ext uri="{FF2B5EF4-FFF2-40B4-BE49-F238E27FC236}">
                <a16:creationId xmlns:a16="http://schemas.microsoft.com/office/drawing/2014/main" id="{4620346C-3D59-6141-A8A2-8EFE70C59126}"/>
              </a:ext>
            </a:extLst>
          </p:cNvPr>
          <p:cNvPicPr>
            <a:picLocks noGrp="1" noChangeAspect="1"/>
          </p:cNvPicPr>
          <p:nvPr>
            <p:ph type="pic" sz="quarter" idx="14"/>
          </p:nvPr>
        </p:nvPicPr>
        <p:blipFill>
          <a:blip r:embed="rId4" cstate="email">
            <a:extLst>
              <a:ext uri="{28A0092B-C50C-407E-A947-70E740481C1C}">
                <a14:useLocalDpi xmlns:a14="http://schemas.microsoft.com/office/drawing/2010/main"/>
              </a:ext>
            </a:extLst>
          </a:blip>
          <a:srcRect l="14" r="14"/>
          <a:stretch>
            <a:fillRect/>
          </a:stretch>
        </p:blipFill>
        <p:spPr/>
      </p:pic>
      <p:pic>
        <p:nvPicPr>
          <p:cNvPr id="12" name="Marcador de posición de imagen 11">
            <a:extLst>
              <a:ext uri="{FF2B5EF4-FFF2-40B4-BE49-F238E27FC236}">
                <a16:creationId xmlns:a16="http://schemas.microsoft.com/office/drawing/2014/main" id="{2FF375BE-878C-ED41-B314-6BF6A50A9C19}"/>
              </a:ext>
            </a:extLst>
          </p:cNvPr>
          <p:cNvPicPr>
            <a:picLocks noGrp="1" noChangeAspect="1"/>
          </p:cNvPicPr>
          <p:nvPr>
            <p:ph type="pic" sz="quarter" idx="15"/>
          </p:nvPr>
        </p:nvPicPr>
        <p:blipFill rotWithShape="1">
          <a:blip r:embed="rId5" cstate="email">
            <a:extLst>
              <a:ext uri="{28A0092B-C50C-407E-A947-70E740481C1C}">
                <a14:useLocalDpi xmlns:a14="http://schemas.microsoft.com/office/drawing/2010/main"/>
              </a:ext>
            </a:extLst>
          </a:blip>
          <a:srcRect t="107" b="107"/>
          <a:stretch/>
        </p:blipFill>
        <p:spPr/>
      </p:pic>
      <p:sp>
        <p:nvSpPr>
          <p:cNvPr id="8" name="Marcador de texto 7">
            <a:extLst>
              <a:ext uri="{FF2B5EF4-FFF2-40B4-BE49-F238E27FC236}">
                <a16:creationId xmlns:a16="http://schemas.microsoft.com/office/drawing/2014/main" id="{35E93727-BD0A-B649-A1C8-23546D4D5C24}"/>
              </a:ext>
            </a:extLst>
          </p:cNvPr>
          <p:cNvSpPr>
            <a:spLocks noGrp="1"/>
          </p:cNvSpPr>
          <p:nvPr>
            <p:ph type="body" sz="quarter" idx="16"/>
          </p:nvPr>
        </p:nvSpPr>
        <p:spPr/>
        <p:txBody>
          <a:bodyPr/>
          <a:lstStyle/>
          <a:p>
            <a:r>
              <a:rPr lang="es-ES" dirty="0" err="1"/>
              <a:t>Projecte</a:t>
            </a:r>
            <a:r>
              <a:rPr lang="es-ES" dirty="0"/>
              <a:t> de </a:t>
            </a:r>
            <a:r>
              <a:rPr lang="es-ES" dirty="0" err="1"/>
              <a:t>ciència</a:t>
            </a:r>
            <a:r>
              <a:rPr lang="es-ES" dirty="0"/>
              <a:t> </a:t>
            </a:r>
            <a:r>
              <a:rPr lang="es-ES" dirty="0" err="1"/>
              <a:t>ciutadana</a:t>
            </a:r>
            <a:endParaRPr lang="es-ES" dirty="0"/>
          </a:p>
          <a:p>
            <a:r>
              <a:rPr lang="es-ES" dirty="0"/>
              <a:t>6 </a:t>
            </a:r>
            <a:r>
              <a:rPr lang="es-ES" dirty="0" err="1"/>
              <a:t>sessions</a:t>
            </a:r>
            <a:endParaRPr lang="es-ES" dirty="0"/>
          </a:p>
          <a:p>
            <a:r>
              <a:rPr lang="es-ES" dirty="0" err="1"/>
              <a:t>Educació</a:t>
            </a:r>
            <a:r>
              <a:rPr lang="es-ES" dirty="0"/>
              <a:t> </a:t>
            </a:r>
            <a:r>
              <a:rPr lang="es-ES" dirty="0" err="1"/>
              <a:t>secundària</a:t>
            </a:r>
            <a:endParaRPr lang="es-ES" dirty="0"/>
          </a:p>
        </p:txBody>
      </p:sp>
    </p:spTree>
    <p:extLst>
      <p:ext uri="{BB962C8B-B14F-4D97-AF65-F5344CB8AC3E}">
        <p14:creationId xmlns:p14="http://schemas.microsoft.com/office/powerpoint/2010/main" val="764521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28DFC4C-F198-CA4D-AF71-98BB0BA7A9B2}"/>
              </a:ext>
            </a:extLst>
          </p:cNvPr>
          <p:cNvSpPr>
            <a:spLocks noGrp="1"/>
          </p:cNvSpPr>
          <p:nvPr>
            <p:ph type="body" sz="quarter" idx="10"/>
          </p:nvPr>
        </p:nvSpPr>
        <p:spPr/>
        <p:txBody>
          <a:bodyPr/>
          <a:lstStyle/>
          <a:p>
            <a:r>
              <a:rPr lang="ca-ES"/>
              <a:t>La ciència de l’aigua amb Dani Jiménez</a:t>
            </a:r>
          </a:p>
        </p:txBody>
      </p:sp>
      <p:sp>
        <p:nvSpPr>
          <p:cNvPr id="3" name="Marcador de texto 2">
            <a:extLst>
              <a:ext uri="{FF2B5EF4-FFF2-40B4-BE49-F238E27FC236}">
                <a16:creationId xmlns:a16="http://schemas.microsoft.com/office/drawing/2014/main" id="{AC65B566-C1EC-744D-A86E-5C1F3F5B28BA}"/>
              </a:ext>
            </a:extLst>
          </p:cNvPr>
          <p:cNvSpPr>
            <a:spLocks noGrp="1"/>
          </p:cNvSpPr>
          <p:nvPr>
            <p:ph type="body" sz="quarter" idx="11"/>
          </p:nvPr>
        </p:nvSpPr>
        <p:spPr>
          <a:xfrm>
            <a:off x="787317" y="3753544"/>
            <a:ext cx="5926304" cy="1731204"/>
          </a:xfrm>
        </p:spPr>
        <p:txBody>
          <a:bodyPr/>
          <a:lstStyle/>
          <a:p>
            <a:r>
              <a:rPr lang="ca-ES" dirty="0"/>
              <a:t>Què, com, on, quan i per què són les preguntes que tot bon científic es fa sempre davant de qualsevol esdeveniment natural. “La ciència de l’aigua” convida a dur a terme aquesta tasca científica a casa amb experiments senzills relacionats amb l’aigua.</a:t>
            </a:r>
          </a:p>
        </p:txBody>
      </p:sp>
      <p:sp>
        <p:nvSpPr>
          <p:cNvPr id="4" name="Marcador de texto 3">
            <a:extLst>
              <a:ext uri="{FF2B5EF4-FFF2-40B4-BE49-F238E27FC236}">
                <a16:creationId xmlns:a16="http://schemas.microsoft.com/office/drawing/2014/main" id="{7D573200-1FAE-C54A-B104-16CDE5F4389F}"/>
              </a:ext>
            </a:extLst>
          </p:cNvPr>
          <p:cNvSpPr>
            <a:spLocks noGrp="1"/>
          </p:cNvSpPr>
          <p:nvPr>
            <p:ph type="body" sz="quarter" idx="12"/>
          </p:nvPr>
        </p:nvSpPr>
        <p:spPr/>
        <p:txBody>
          <a:bodyPr/>
          <a:lstStyle/>
          <a:p>
            <a:r>
              <a:rPr lang="ca-ES" dirty="0"/>
              <a:t>“La ciència de l’aigua” és un conjunt de píndoles audiovisuals dinamitzades pel divulgador científic Dani Jiménez, en les quals s’experimenten les propietats de l’aigua i la manera com aquestes propietats afecten el medi ambient i el tractament per potabilitzar-la, depurar-la o transportar-la.</a:t>
            </a:r>
          </a:p>
        </p:txBody>
      </p:sp>
      <p:sp>
        <p:nvSpPr>
          <p:cNvPr id="5" name="Marcador de texto 4">
            <a:extLst>
              <a:ext uri="{FF2B5EF4-FFF2-40B4-BE49-F238E27FC236}">
                <a16:creationId xmlns:a16="http://schemas.microsoft.com/office/drawing/2014/main" id="{8806454A-3FA5-1B44-AB61-1095619E1834}"/>
              </a:ext>
            </a:extLst>
          </p:cNvPr>
          <p:cNvSpPr>
            <a:spLocks noGrp="1"/>
          </p:cNvSpPr>
          <p:nvPr>
            <p:ph type="body" sz="quarter" idx="13"/>
          </p:nvPr>
        </p:nvSpPr>
        <p:spPr/>
        <p:txBody>
          <a:bodyPr/>
          <a:lstStyle/>
          <a:p>
            <a:r>
              <a:rPr lang="es-ES" dirty="0" err="1">
                <a:hlinkClick r:id="rId2">
                  <a:extLst>
                    <a:ext uri="{A12FA001-AC4F-418D-AE19-62706E023703}">
                      <ahyp:hlinkClr xmlns:ahyp="http://schemas.microsoft.com/office/drawing/2018/hyperlinkcolor" val="tx"/>
                    </a:ext>
                  </a:extLst>
                </a:hlinkClick>
              </a:rPr>
              <a:t>Accedir</a:t>
            </a:r>
            <a:r>
              <a:rPr lang="es-ES" dirty="0">
                <a:hlinkClick r:id="rId2">
                  <a:extLst>
                    <a:ext uri="{A12FA001-AC4F-418D-AE19-62706E023703}">
                      <ahyp:hlinkClr xmlns:ahyp="http://schemas.microsoft.com/office/drawing/2018/hyperlinkcolor" val="tx"/>
                    </a:ext>
                  </a:extLst>
                </a:hlinkClick>
              </a:rPr>
              <a:t>-hi</a:t>
            </a:r>
            <a:endParaRPr lang="es-ES" dirty="0">
              <a:hlinkClick r:id="rId3">
                <a:extLst>
                  <a:ext uri="{A12FA001-AC4F-418D-AE19-62706E023703}">
                    <ahyp:hlinkClr xmlns:ahyp="http://schemas.microsoft.com/office/drawing/2018/hyperlinkcolor" val="tx"/>
                  </a:ext>
                </a:extLst>
              </a:hlinkClick>
            </a:endParaRPr>
          </a:p>
        </p:txBody>
      </p:sp>
      <p:sp>
        <p:nvSpPr>
          <p:cNvPr id="8" name="Marcador de texto 7">
            <a:extLst>
              <a:ext uri="{FF2B5EF4-FFF2-40B4-BE49-F238E27FC236}">
                <a16:creationId xmlns:a16="http://schemas.microsoft.com/office/drawing/2014/main" id="{DAC77EAF-5603-8F4A-83BF-6D8E80CE35E1}"/>
              </a:ext>
            </a:extLst>
          </p:cNvPr>
          <p:cNvSpPr>
            <a:spLocks noGrp="1"/>
          </p:cNvSpPr>
          <p:nvPr>
            <p:ph type="body" sz="quarter" idx="16"/>
          </p:nvPr>
        </p:nvSpPr>
        <p:spPr/>
        <p:txBody>
          <a:bodyPr/>
          <a:lstStyle/>
          <a:p>
            <a:r>
              <a:rPr lang="es-ES" dirty="0"/>
              <a:t>Vídeos de 4 </a:t>
            </a:r>
            <a:r>
              <a:rPr lang="es-ES" dirty="0" err="1"/>
              <a:t>minuts</a:t>
            </a:r>
            <a:endParaRPr lang="es-ES" dirty="0"/>
          </a:p>
          <a:p>
            <a:r>
              <a:rPr lang="es-ES" dirty="0" err="1"/>
              <a:t>Experiments</a:t>
            </a:r>
            <a:r>
              <a:rPr lang="es-ES" dirty="0"/>
              <a:t> de 15 </a:t>
            </a:r>
            <a:r>
              <a:rPr lang="es-ES" dirty="0" err="1"/>
              <a:t>minuts</a:t>
            </a:r>
            <a:endParaRPr lang="es-ES" dirty="0"/>
          </a:p>
          <a:p>
            <a:r>
              <a:rPr lang="es-ES" dirty="0" err="1"/>
              <a:t>Educació</a:t>
            </a:r>
            <a:r>
              <a:rPr lang="es-ES" dirty="0"/>
              <a:t>  </a:t>
            </a:r>
            <a:r>
              <a:rPr lang="es-ES" dirty="0" err="1"/>
              <a:t>secundària</a:t>
            </a:r>
            <a:endParaRPr lang="es-ES" dirty="0"/>
          </a:p>
        </p:txBody>
      </p:sp>
      <p:pic>
        <p:nvPicPr>
          <p:cNvPr id="13" name="Marcador de posición de imagen 9">
            <a:extLst>
              <a:ext uri="{FF2B5EF4-FFF2-40B4-BE49-F238E27FC236}">
                <a16:creationId xmlns:a16="http://schemas.microsoft.com/office/drawing/2014/main" id="{57542282-7C83-45DA-88DF-705652859E4D}"/>
              </a:ext>
            </a:extLst>
          </p:cNvPr>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a:stretch/>
        </p:blipFill>
        <p:spPr>
          <a:xfrm>
            <a:off x="787400" y="6003925"/>
            <a:ext cx="4224867" cy="2895600"/>
          </a:xfrm>
        </p:spPr>
      </p:pic>
      <p:pic>
        <p:nvPicPr>
          <p:cNvPr id="14" name="Marcador de posición de imagen 11">
            <a:extLst>
              <a:ext uri="{FF2B5EF4-FFF2-40B4-BE49-F238E27FC236}">
                <a16:creationId xmlns:a16="http://schemas.microsoft.com/office/drawing/2014/main" id="{BAB9505D-266F-4D8E-901F-23749264D09E}"/>
              </a:ext>
            </a:extLst>
          </p:cNvPr>
          <p:cNvPicPr>
            <a:picLocks noGrp="1" noChangeAspect="1"/>
          </p:cNvPicPr>
          <p:nvPr>
            <p:ph type="pic" sz="quarter" idx="15"/>
          </p:nvPr>
        </p:nvPicPr>
        <p:blipFill>
          <a:blip r:embed="rId5" cstate="email">
            <a:extLst>
              <a:ext uri="{28A0092B-C50C-407E-A947-70E740481C1C}">
                <a14:useLocalDpi xmlns:a14="http://schemas.microsoft.com/office/drawing/2010/main"/>
              </a:ext>
            </a:extLst>
          </a:blip>
          <a:srcRect/>
          <a:stretch>
            <a:fillRect/>
          </a:stretch>
        </p:blipFill>
        <p:spPr>
          <a:xfrm>
            <a:off x="5181600" y="6003925"/>
            <a:ext cx="6959600" cy="2895600"/>
          </a:xfrm>
        </p:spPr>
      </p:pic>
    </p:spTree>
    <p:extLst>
      <p:ext uri="{BB962C8B-B14F-4D97-AF65-F5344CB8AC3E}">
        <p14:creationId xmlns:p14="http://schemas.microsoft.com/office/powerpoint/2010/main" val="1460904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75615B4-C967-0C47-8650-05D3FB133DA5}"/>
              </a:ext>
            </a:extLst>
          </p:cNvPr>
          <p:cNvSpPr>
            <a:spLocks noGrp="1"/>
          </p:cNvSpPr>
          <p:nvPr>
            <p:ph type="body" sz="quarter" idx="10"/>
          </p:nvPr>
        </p:nvSpPr>
        <p:spPr/>
        <p:txBody>
          <a:bodyPr/>
          <a:lstStyle/>
          <a:p>
            <a:r>
              <a:rPr lang="es-ES" dirty="0"/>
              <a:t>H</a:t>
            </a:r>
            <a:r>
              <a:rPr lang="es-ES" baseline="-25000" dirty="0"/>
              <a:t>2</a:t>
            </a:r>
            <a:r>
              <a:rPr lang="es-ES" dirty="0"/>
              <a:t>O! Gestiona </a:t>
            </a:r>
            <a:r>
              <a:rPr lang="es-ES" dirty="0" err="1"/>
              <a:t>l’aigua</a:t>
            </a:r>
            <a:r>
              <a:rPr lang="es-ES" dirty="0"/>
              <a:t> de tota la </a:t>
            </a:r>
            <a:r>
              <a:rPr lang="es-ES" dirty="0" err="1"/>
              <a:t>ciutat</a:t>
            </a:r>
            <a:endParaRPr lang="es-ES" dirty="0"/>
          </a:p>
        </p:txBody>
      </p:sp>
      <p:sp>
        <p:nvSpPr>
          <p:cNvPr id="3" name="Marcador de texto 2">
            <a:extLst>
              <a:ext uri="{FF2B5EF4-FFF2-40B4-BE49-F238E27FC236}">
                <a16:creationId xmlns:a16="http://schemas.microsoft.com/office/drawing/2014/main" id="{2821C0D3-14EA-B34F-98A1-4B75A4E965C8}"/>
              </a:ext>
            </a:extLst>
          </p:cNvPr>
          <p:cNvSpPr>
            <a:spLocks noGrp="1"/>
          </p:cNvSpPr>
          <p:nvPr>
            <p:ph type="body" sz="quarter" idx="11"/>
          </p:nvPr>
        </p:nvSpPr>
        <p:spPr>
          <a:xfrm>
            <a:off x="787317" y="3841226"/>
            <a:ext cx="6130841" cy="1731204"/>
          </a:xfrm>
        </p:spPr>
        <p:txBody>
          <a:bodyPr/>
          <a:lstStyle/>
          <a:p>
            <a:r>
              <a:rPr lang="ca-ES" dirty="0"/>
              <a:t>Ets capaç de gestionar l’aigua de tota una ciutat i tots els recursos que se’n deriven? Posa’t a prova construint la teva pròpia ciutat i equipant-la per captar, potabilitzar, transportar, utilitzar i depurar l’aigua!</a:t>
            </a:r>
          </a:p>
        </p:txBody>
      </p:sp>
      <p:sp>
        <p:nvSpPr>
          <p:cNvPr id="4" name="Marcador de texto 3">
            <a:extLst>
              <a:ext uri="{FF2B5EF4-FFF2-40B4-BE49-F238E27FC236}">
                <a16:creationId xmlns:a16="http://schemas.microsoft.com/office/drawing/2014/main" id="{4310076E-35E3-9C43-B58D-7C28CFDD3100}"/>
              </a:ext>
            </a:extLst>
          </p:cNvPr>
          <p:cNvSpPr>
            <a:spLocks noGrp="1"/>
          </p:cNvSpPr>
          <p:nvPr>
            <p:ph type="body" sz="quarter" idx="12"/>
          </p:nvPr>
        </p:nvSpPr>
        <p:spPr/>
        <p:txBody>
          <a:bodyPr/>
          <a:lstStyle/>
          <a:p>
            <a:r>
              <a:rPr lang="ca-ES" dirty="0"/>
              <a:t>Joc en línia de gestió de recursos que té com a objectiu mostrar la complexa xarxa de subministrament d’aigua que necessiten les ciutats d’avui en dia. </a:t>
            </a:r>
          </a:p>
          <a:p>
            <a:r>
              <a:rPr lang="ca-ES" dirty="0"/>
              <a:t>Els usuaris d’H2O aprendran a planificar-ne la distribució i a garantir-ne l’abastament tant per a empreses com per a persones.</a:t>
            </a:r>
          </a:p>
        </p:txBody>
      </p:sp>
      <p:sp>
        <p:nvSpPr>
          <p:cNvPr id="5" name="Marcador de texto 4">
            <a:extLst>
              <a:ext uri="{FF2B5EF4-FFF2-40B4-BE49-F238E27FC236}">
                <a16:creationId xmlns:a16="http://schemas.microsoft.com/office/drawing/2014/main" id="{D7270D40-A8B4-8546-BA82-D619F157126B}"/>
              </a:ext>
            </a:extLst>
          </p:cNvPr>
          <p:cNvSpPr>
            <a:spLocks noGrp="1"/>
          </p:cNvSpPr>
          <p:nvPr>
            <p:ph type="body" sz="quarter" idx="13"/>
          </p:nvPr>
        </p:nvSpPr>
        <p:spPr/>
        <p:txBody>
          <a:bodyPr/>
          <a:lstStyle/>
          <a:p>
            <a:r>
              <a:rPr lang="es-ES" dirty="0" err="1">
                <a:hlinkClick r:id="rId2">
                  <a:extLst>
                    <a:ext uri="{A12FA001-AC4F-418D-AE19-62706E023703}">
                      <ahyp:hlinkClr xmlns:ahyp="http://schemas.microsoft.com/office/drawing/2018/hyperlinkcolor" val="tx"/>
                    </a:ext>
                  </a:extLst>
                </a:hlinkClick>
              </a:rPr>
              <a:t>Accedir</a:t>
            </a:r>
            <a:r>
              <a:rPr lang="es-ES" dirty="0">
                <a:hlinkClick r:id="rId2">
                  <a:extLst>
                    <a:ext uri="{A12FA001-AC4F-418D-AE19-62706E023703}">
                      <ahyp:hlinkClr xmlns:ahyp="http://schemas.microsoft.com/office/drawing/2018/hyperlinkcolor" val="tx"/>
                    </a:ext>
                  </a:extLst>
                </a:hlinkClick>
              </a:rPr>
              <a:t>-hi</a:t>
            </a:r>
            <a:endParaRPr lang="es-ES" dirty="0">
              <a:hlinkClick r:id="rId3">
                <a:extLst>
                  <a:ext uri="{A12FA001-AC4F-418D-AE19-62706E023703}">
                    <ahyp:hlinkClr xmlns:ahyp="http://schemas.microsoft.com/office/drawing/2018/hyperlinkcolor" val="tx"/>
                  </a:ext>
                </a:extLst>
              </a:hlinkClick>
            </a:endParaRPr>
          </a:p>
        </p:txBody>
      </p:sp>
      <p:sp>
        <p:nvSpPr>
          <p:cNvPr id="8" name="Marcador de texto 7">
            <a:extLst>
              <a:ext uri="{FF2B5EF4-FFF2-40B4-BE49-F238E27FC236}">
                <a16:creationId xmlns:a16="http://schemas.microsoft.com/office/drawing/2014/main" id="{4B0593D0-BADA-D746-8917-FC2E8E2E6C8C}"/>
              </a:ext>
            </a:extLst>
          </p:cNvPr>
          <p:cNvSpPr>
            <a:spLocks noGrp="1"/>
          </p:cNvSpPr>
          <p:nvPr>
            <p:ph type="body" sz="quarter" idx="16"/>
          </p:nvPr>
        </p:nvSpPr>
        <p:spPr/>
        <p:txBody>
          <a:bodyPr/>
          <a:lstStyle/>
          <a:p>
            <a:r>
              <a:rPr lang="es-ES" dirty="0" err="1"/>
              <a:t>Joc</a:t>
            </a:r>
            <a:r>
              <a:rPr lang="es-ES" dirty="0"/>
              <a:t> de 5 </a:t>
            </a:r>
            <a:r>
              <a:rPr lang="es-ES" dirty="0" err="1"/>
              <a:t>hores</a:t>
            </a:r>
            <a:endParaRPr lang="es-ES" dirty="0"/>
          </a:p>
          <a:p>
            <a:endParaRPr lang="es-ES" dirty="0"/>
          </a:p>
          <a:p>
            <a:r>
              <a:rPr lang="es-ES" dirty="0" err="1"/>
              <a:t>Educació</a:t>
            </a:r>
            <a:r>
              <a:rPr lang="es-ES" dirty="0"/>
              <a:t> </a:t>
            </a:r>
            <a:r>
              <a:rPr lang="es-ES" dirty="0" err="1"/>
              <a:t>secundària</a:t>
            </a:r>
            <a:endParaRPr lang="es-ES" dirty="0"/>
          </a:p>
        </p:txBody>
      </p:sp>
      <p:pic>
        <p:nvPicPr>
          <p:cNvPr id="11" name="Marcador de posición de imagen 17">
            <a:extLst>
              <a:ext uri="{FF2B5EF4-FFF2-40B4-BE49-F238E27FC236}">
                <a16:creationId xmlns:a16="http://schemas.microsoft.com/office/drawing/2014/main" id="{C775349D-E718-4DB7-9E73-EB6996549CF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56"/>
          <a:stretch/>
        </p:blipFill>
        <p:spPr>
          <a:xfrm>
            <a:off x="787317" y="6003925"/>
            <a:ext cx="11353615" cy="2895600"/>
          </a:xfrm>
          <a:prstGeom prst="rect">
            <a:avLst/>
          </a:prstGeom>
        </p:spPr>
      </p:pic>
    </p:spTree>
    <p:extLst>
      <p:ext uri="{BB962C8B-B14F-4D97-AF65-F5344CB8AC3E}">
        <p14:creationId xmlns:p14="http://schemas.microsoft.com/office/powerpoint/2010/main" val="4059035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4781DBE-330B-EC44-A175-A3734C134ABD}"/>
              </a:ext>
            </a:extLst>
          </p:cNvPr>
          <p:cNvSpPr>
            <a:spLocks noGrp="1"/>
          </p:cNvSpPr>
          <p:nvPr>
            <p:ph type="body" sz="quarter" idx="10"/>
          </p:nvPr>
        </p:nvSpPr>
        <p:spPr/>
        <p:txBody>
          <a:bodyPr/>
          <a:lstStyle/>
          <a:p>
            <a:r>
              <a:rPr lang="ca-ES"/>
              <a:t>Origen, rescatem l’aigua</a:t>
            </a:r>
          </a:p>
        </p:txBody>
      </p:sp>
      <p:sp>
        <p:nvSpPr>
          <p:cNvPr id="3" name="Marcador de texto 2">
            <a:extLst>
              <a:ext uri="{FF2B5EF4-FFF2-40B4-BE49-F238E27FC236}">
                <a16:creationId xmlns:a16="http://schemas.microsoft.com/office/drawing/2014/main" id="{525A7E5A-4FE7-A14B-8721-1B9B9BD004FD}"/>
              </a:ext>
            </a:extLst>
          </p:cNvPr>
          <p:cNvSpPr>
            <a:spLocks noGrp="1"/>
          </p:cNvSpPr>
          <p:nvPr>
            <p:ph type="body" sz="quarter" idx="11"/>
          </p:nvPr>
        </p:nvSpPr>
        <p:spPr>
          <a:xfrm>
            <a:off x="861165" y="3834173"/>
            <a:ext cx="6022557" cy="1731204"/>
          </a:xfrm>
        </p:spPr>
        <p:txBody>
          <a:bodyPr/>
          <a:lstStyle/>
          <a:p>
            <a:r>
              <a:rPr lang="ca-ES" dirty="0"/>
              <a:t>La central de captació i bombament d’aigua s’ha aturat. S’acaba el temps i s’han de trobar els elements necessaris per tornar-la a posar en funcionament. Podràs treballar sota pressió i a contrarellotge per tornar a abastir d’aigua tota la població?</a:t>
            </a:r>
          </a:p>
        </p:txBody>
      </p:sp>
      <p:sp>
        <p:nvSpPr>
          <p:cNvPr id="4" name="Marcador de texto 3">
            <a:extLst>
              <a:ext uri="{FF2B5EF4-FFF2-40B4-BE49-F238E27FC236}">
                <a16:creationId xmlns:a16="http://schemas.microsoft.com/office/drawing/2014/main" id="{B57499EF-16EB-664F-A2F0-825F2CB71DAD}"/>
              </a:ext>
            </a:extLst>
          </p:cNvPr>
          <p:cNvSpPr>
            <a:spLocks noGrp="1"/>
          </p:cNvSpPr>
          <p:nvPr>
            <p:ph type="body" sz="quarter" idx="12"/>
          </p:nvPr>
        </p:nvSpPr>
        <p:spPr/>
        <p:txBody>
          <a:bodyPr/>
          <a:lstStyle/>
          <a:p>
            <a:r>
              <a:rPr lang="es-ES" dirty="0"/>
              <a:t>“</a:t>
            </a:r>
            <a:r>
              <a:rPr lang="ca-ES" dirty="0"/>
              <a:t>Origen, rescatem l’aigua” és un llibre gràfic interactiu en el qual cada participant pot fer evolucionar la història segons quines siguin les seves respostes. Dos joves necessiten ajuda per recuperar els records de l’aigua i que no s’aturi el cicle!</a:t>
            </a:r>
          </a:p>
        </p:txBody>
      </p:sp>
      <p:sp>
        <p:nvSpPr>
          <p:cNvPr id="5" name="Marcador de texto 4">
            <a:extLst>
              <a:ext uri="{FF2B5EF4-FFF2-40B4-BE49-F238E27FC236}">
                <a16:creationId xmlns:a16="http://schemas.microsoft.com/office/drawing/2014/main" id="{610AB14F-0DCA-AC46-8723-83A15FB42611}"/>
              </a:ext>
            </a:extLst>
          </p:cNvPr>
          <p:cNvSpPr>
            <a:spLocks noGrp="1"/>
          </p:cNvSpPr>
          <p:nvPr>
            <p:ph type="body" sz="quarter" idx="13"/>
          </p:nvPr>
        </p:nvSpPr>
        <p:spPr/>
        <p:txBody>
          <a:bodyPr/>
          <a:lstStyle/>
          <a:p>
            <a:r>
              <a:rPr lang="es-ES" dirty="0" err="1">
                <a:hlinkClick r:id="rId2">
                  <a:extLst>
                    <a:ext uri="{A12FA001-AC4F-418D-AE19-62706E023703}">
                      <ahyp:hlinkClr xmlns:ahyp="http://schemas.microsoft.com/office/drawing/2018/hyperlinkcolor" val="tx"/>
                    </a:ext>
                  </a:extLst>
                </a:hlinkClick>
              </a:rPr>
              <a:t>Accedir</a:t>
            </a:r>
            <a:r>
              <a:rPr lang="es-ES" dirty="0">
                <a:hlinkClick r:id="rId2">
                  <a:extLst>
                    <a:ext uri="{A12FA001-AC4F-418D-AE19-62706E023703}">
                      <ahyp:hlinkClr xmlns:ahyp="http://schemas.microsoft.com/office/drawing/2018/hyperlinkcolor" val="tx"/>
                    </a:ext>
                  </a:extLst>
                </a:hlinkClick>
              </a:rPr>
              <a:t>-hi</a:t>
            </a:r>
            <a:endParaRPr lang="es-ES" dirty="0">
              <a:hlinkClick r:id="rId3">
                <a:extLst>
                  <a:ext uri="{A12FA001-AC4F-418D-AE19-62706E023703}">
                    <ahyp:hlinkClr xmlns:ahyp="http://schemas.microsoft.com/office/drawing/2018/hyperlinkcolor" val="tx"/>
                  </a:ext>
                </a:extLst>
              </a:hlinkClick>
            </a:endParaRPr>
          </a:p>
        </p:txBody>
      </p:sp>
      <p:pic>
        <p:nvPicPr>
          <p:cNvPr id="10" name="Marcador de posición de imagen 9">
            <a:extLst>
              <a:ext uri="{FF2B5EF4-FFF2-40B4-BE49-F238E27FC236}">
                <a16:creationId xmlns:a16="http://schemas.microsoft.com/office/drawing/2014/main" id="{8DADFFB7-0ECE-6144-859C-4A36AD30A239}"/>
              </a:ext>
            </a:extLst>
          </p:cNvPr>
          <p:cNvPicPr>
            <a:picLocks noGrp="1" noChangeAspect="1"/>
          </p:cNvPicPr>
          <p:nvPr>
            <p:ph type="pic" sz="quarter" idx="14"/>
          </p:nvPr>
        </p:nvPicPr>
        <p:blipFill>
          <a:blip r:embed="rId4" cstate="email">
            <a:extLst>
              <a:ext uri="{28A0092B-C50C-407E-A947-70E740481C1C}">
                <a14:useLocalDpi xmlns:a14="http://schemas.microsoft.com/office/drawing/2010/main"/>
              </a:ext>
            </a:extLst>
          </a:blip>
          <a:srcRect l="14" r="14"/>
          <a:stretch>
            <a:fillRect/>
          </a:stretch>
        </p:blipFill>
        <p:spPr/>
      </p:pic>
      <p:pic>
        <p:nvPicPr>
          <p:cNvPr id="12" name="Marcador de posición de imagen 11">
            <a:extLst>
              <a:ext uri="{FF2B5EF4-FFF2-40B4-BE49-F238E27FC236}">
                <a16:creationId xmlns:a16="http://schemas.microsoft.com/office/drawing/2014/main" id="{3E55BE0A-7326-E343-93E6-B9A88A863C53}"/>
              </a:ext>
            </a:extLst>
          </p:cNvPr>
          <p:cNvPicPr>
            <a:picLocks noGrp="1" noChangeAspect="1"/>
          </p:cNvPicPr>
          <p:nvPr>
            <p:ph type="pic" sz="quarter" idx="15"/>
          </p:nvPr>
        </p:nvPicPr>
        <p:blipFill>
          <a:blip r:embed="rId5" cstate="email">
            <a:extLst>
              <a:ext uri="{28A0092B-C50C-407E-A947-70E740481C1C}">
                <a14:useLocalDpi xmlns:a14="http://schemas.microsoft.com/office/drawing/2010/main"/>
              </a:ext>
            </a:extLst>
          </a:blip>
          <a:srcRect l="57" r="57"/>
          <a:stretch>
            <a:fillRect/>
          </a:stretch>
        </p:blipFill>
        <p:spPr/>
      </p:pic>
      <p:sp>
        <p:nvSpPr>
          <p:cNvPr id="8" name="Marcador de texto 7">
            <a:extLst>
              <a:ext uri="{FF2B5EF4-FFF2-40B4-BE49-F238E27FC236}">
                <a16:creationId xmlns:a16="http://schemas.microsoft.com/office/drawing/2014/main" id="{EBD990C5-C0C4-074D-A17F-0E3B36E6EBB9}"/>
              </a:ext>
            </a:extLst>
          </p:cNvPr>
          <p:cNvSpPr>
            <a:spLocks noGrp="1"/>
          </p:cNvSpPr>
          <p:nvPr>
            <p:ph type="body" sz="quarter" idx="16"/>
          </p:nvPr>
        </p:nvSpPr>
        <p:spPr/>
        <p:txBody>
          <a:bodyPr/>
          <a:lstStyle/>
          <a:p>
            <a:r>
              <a:rPr lang="es-ES" dirty="0" err="1"/>
              <a:t>Interactiu</a:t>
            </a:r>
            <a:r>
              <a:rPr lang="es-ES" dirty="0"/>
              <a:t> de 60 </a:t>
            </a:r>
            <a:r>
              <a:rPr lang="es-ES" dirty="0" err="1"/>
              <a:t>minuts</a:t>
            </a:r>
            <a:endParaRPr lang="es-ES" dirty="0"/>
          </a:p>
          <a:p>
            <a:endParaRPr lang="es-ES" dirty="0"/>
          </a:p>
          <a:p>
            <a:r>
              <a:rPr lang="es-ES" dirty="0" err="1"/>
              <a:t>Educació</a:t>
            </a:r>
            <a:r>
              <a:rPr lang="es-ES" dirty="0"/>
              <a:t> </a:t>
            </a:r>
            <a:r>
              <a:rPr lang="es-ES" dirty="0" err="1"/>
              <a:t>secundària</a:t>
            </a:r>
            <a:endParaRPr lang="es-ES" dirty="0"/>
          </a:p>
        </p:txBody>
      </p:sp>
    </p:spTree>
    <p:extLst>
      <p:ext uri="{BB962C8B-B14F-4D97-AF65-F5344CB8AC3E}">
        <p14:creationId xmlns:p14="http://schemas.microsoft.com/office/powerpoint/2010/main" val="2007215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5D07C3A-5A96-A545-9F4E-F3008717D43C}"/>
              </a:ext>
            </a:extLst>
          </p:cNvPr>
          <p:cNvSpPr>
            <a:spLocks noGrp="1"/>
          </p:cNvSpPr>
          <p:nvPr>
            <p:ph type="body" sz="quarter" idx="10"/>
          </p:nvPr>
        </p:nvSpPr>
        <p:spPr>
          <a:xfrm>
            <a:off x="787317" y="1400174"/>
            <a:ext cx="7219646" cy="2607483"/>
          </a:xfrm>
        </p:spPr>
        <p:txBody>
          <a:bodyPr/>
          <a:lstStyle/>
          <a:p>
            <a:r>
              <a:rPr lang="ca-ES" sz="5400" dirty="0"/>
              <a:t>24/7/365 </a:t>
            </a:r>
            <a:br>
              <a:rPr lang="ca-ES" sz="5400" dirty="0"/>
            </a:br>
            <a:r>
              <a:rPr lang="ca-ES" sz="5400" dirty="0"/>
              <a:t>La complexitat de </a:t>
            </a:r>
            <a:br>
              <a:rPr lang="ca-ES" sz="5400" dirty="0"/>
            </a:br>
            <a:r>
              <a:rPr lang="ca-ES" sz="5400" dirty="0"/>
              <a:t>tenir aigua a l’aixeta</a:t>
            </a:r>
          </a:p>
        </p:txBody>
      </p:sp>
      <p:sp>
        <p:nvSpPr>
          <p:cNvPr id="3" name="Marcador de texto 2">
            <a:extLst>
              <a:ext uri="{FF2B5EF4-FFF2-40B4-BE49-F238E27FC236}">
                <a16:creationId xmlns:a16="http://schemas.microsoft.com/office/drawing/2014/main" id="{92534AA0-17CD-BF4A-9143-9D9FCC33F3BB}"/>
              </a:ext>
            </a:extLst>
          </p:cNvPr>
          <p:cNvSpPr>
            <a:spLocks noGrp="1"/>
          </p:cNvSpPr>
          <p:nvPr>
            <p:ph type="body" sz="quarter" idx="11"/>
          </p:nvPr>
        </p:nvSpPr>
        <p:spPr>
          <a:xfrm>
            <a:off x="787317" y="3859361"/>
            <a:ext cx="6804609" cy="1731204"/>
          </a:xfrm>
        </p:spPr>
        <p:txBody>
          <a:bodyPr/>
          <a:lstStyle/>
          <a:p>
            <a:r>
              <a:rPr lang="ca-ES" dirty="0"/>
              <a:t>Com s’assoleix el compromís de servir aigua les 24 hores del dia, els 7 dies de la setmana, els 365 dies de l’any, a més de tres milions de persones? El repte no és senzill. Descobreix amb aquest recurs interactiu les infraestructures, persones i tasques necessàries per aconseguir-ho.</a:t>
            </a:r>
          </a:p>
        </p:txBody>
      </p:sp>
      <p:sp>
        <p:nvSpPr>
          <p:cNvPr id="4" name="Marcador de texto 3">
            <a:extLst>
              <a:ext uri="{FF2B5EF4-FFF2-40B4-BE49-F238E27FC236}">
                <a16:creationId xmlns:a16="http://schemas.microsoft.com/office/drawing/2014/main" id="{ADCE2DF8-7BDF-B448-AC9B-49884BC652CE}"/>
              </a:ext>
            </a:extLst>
          </p:cNvPr>
          <p:cNvSpPr>
            <a:spLocks noGrp="1"/>
          </p:cNvSpPr>
          <p:nvPr>
            <p:ph type="body" sz="quarter" idx="12"/>
          </p:nvPr>
        </p:nvSpPr>
        <p:spPr/>
        <p:txBody>
          <a:bodyPr/>
          <a:lstStyle/>
          <a:p>
            <a:r>
              <a:rPr lang="ca-ES" dirty="0"/>
              <a:t>Joc interactiu</a:t>
            </a:r>
          </a:p>
          <a:p>
            <a:r>
              <a:rPr lang="ca-ES" dirty="0"/>
              <a:t>4.500 km de canonades, 91 dipòsits de capçalera, 94 centrals de bombament, 41 punts de cloració... Esbrina com es gestiona la complexitat de tenir aigua a l’aixeta amb aquest recurs interactiu!</a:t>
            </a:r>
          </a:p>
        </p:txBody>
      </p:sp>
      <p:sp>
        <p:nvSpPr>
          <p:cNvPr id="5" name="Marcador de texto 4">
            <a:extLst>
              <a:ext uri="{FF2B5EF4-FFF2-40B4-BE49-F238E27FC236}">
                <a16:creationId xmlns:a16="http://schemas.microsoft.com/office/drawing/2014/main" id="{AC65FDFD-0178-E940-9C4A-950A87B11A5D}"/>
              </a:ext>
            </a:extLst>
          </p:cNvPr>
          <p:cNvSpPr>
            <a:spLocks noGrp="1"/>
          </p:cNvSpPr>
          <p:nvPr>
            <p:ph type="body" sz="quarter" idx="13"/>
          </p:nvPr>
        </p:nvSpPr>
        <p:spPr>
          <a:noFill/>
          <a:ln>
            <a:noFill/>
          </a:ln>
        </p:spPr>
        <p:txBody>
          <a:bodyPr/>
          <a:lstStyle/>
          <a:p>
            <a:r>
              <a:rPr lang="es-ES" dirty="0" err="1">
                <a:hlinkClick r:id="rId2">
                  <a:extLst>
                    <a:ext uri="{A12FA001-AC4F-418D-AE19-62706E023703}">
                      <ahyp:hlinkClr xmlns:ahyp="http://schemas.microsoft.com/office/drawing/2018/hyperlinkcolor" val="tx"/>
                    </a:ext>
                  </a:extLst>
                </a:hlinkClick>
              </a:rPr>
              <a:t>Accedir</a:t>
            </a:r>
            <a:r>
              <a:rPr lang="es-ES" dirty="0">
                <a:hlinkClick r:id="rId2">
                  <a:extLst>
                    <a:ext uri="{A12FA001-AC4F-418D-AE19-62706E023703}">
                      <ahyp:hlinkClr xmlns:ahyp="http://schemas.microsoft.com/office/drawing/2018/hyperlinkcolor" val="tx"/>
                    </a:ext>
                  </a:extLst>
                </a:hlinkClick>
              </a:rPr>
              <a:t>-hi</a:t>
            </a:r>
            <a:endParaRPr lang="es-ES" dirty="0">
              <a:hlinkClick r:id="rId3">
                <a:extLst>
                  <a:ext uri="{A12FA001-AC4F-418D-AE19-62706E023703}">
                    <ahyp:hlinkClr xmlns:ahyp="http://schemas.microsoft.com/office/drawing/2018/hyperlinkcolor" val="tx"/>
                  </a:ext>
                </a:extLst>
              </a:hlinkClick>
            </a:endParaRPr>
          </a:p>
        </p:txBody>
      </p:sp>
      <p:sp>
        <p:nvSpPr>
          <p:cNvPr id="6" name="Marcador de posición de imagen 5">
            <a:extLst>
              <a:ext uri="{FF2B5EF4-FFF2-40B4-BE49-F238E27FC236}">
                <a16:creationId xmlns:a16="http://schemas.microsoft.com/office/drawing/2014/main" id="{1089D680-8DBD-47C5-8212-C4DFCA2F273D}"/>
              </a:ext>
            </a:extLst>
          </p:cNvPr>
          <p:cNvSpPr>
            <a:spLocks noGrp="1"/>
          </p:cNvSpPr>
          <p:nvPr>
            <p:ph type="pic" sz="quarter" idx="14"/>
          </p:nvPr>
        </p:nvSpPr>
        <p:spPr/>
      </p:sp>
      <p:sp>
        <p:nvSpPr>
          <p:cNvPr id="7" name="Marcador de posición de imagen 6">
            <a:extLst>
              <a:ext uri="{FF2B5EF4-FFF2-40B4-BE49-F238E27FC236}">
                <a16:creationId xmlns:a16="http://schemas.microsoft.com/office/drawing/2014/main" id="{5A393995-DE6A-44A8-8D8E-5BC2EC58692F}"/>
              </a:ext>
            </a:extLst>
          </p:cNvPr>
          <p:cNvSpPr>
            <a:spLocks noGrp="1"/>
          </p:cNvSpPr>
          <p:nvPr>
            <p:ph type="pic" sz="quarter" idx="15"/>
          </p:nvPr>
        </p:nvSpPr>
        <p:spPr/>
      </p:sp>
      <p:sp>
        <p:nvSpPr>
          <p:cNvPr id="9" name="Marcador de texto 20">
            <a:extLst>
              <a:ext uri="{FF2B5EF4-FFF2-40B4-BE49-F238E27FC236}">
                <a16:creationId xmlns:a16="http://schemas.microsoft.com/office/drawing/2014/main" id="{11CE2FF1-E007-404A-A094-DBB1A97582D7}"/>
              </a:ext>
            </a:extLst>
          </p:cNvPr>
          <p:cNvSpPr>
            <a:spLocks noGrp="1"/>
          </p:cNvSpPr>
          <p:nvPr>
            <p:ph type="body" sz="quarter" idx="16"/>
          </p:nvPr>
        </p:nvSpPr>
        <p:spPr/>
        <p:txBody>
          <a:bodyPr lIns="91440" tIns="45720" rIns="91440" bIns="45720" anchor="ctr"/>
          <a:lstStyle/>
          <a:p>
            <a:pPr>
              <a:lnSpc>
                <a:spcPct val="100000"/>
              </a:lnSpc>
            </a:pPr>
            <a:r>
              <a:rPr lang="es-ES" dirty="0" err="1"/>
              <a:t>Activitat</a:t>
            </a:r>
            <a:r>
              <a:rPr lang="es-ES" dirty="0"/>
              <a:t> de 30 </a:t>
            </a:r>
            <a:r>
              <a:rPr lang="es-ES" dirty="0" err="1"/>
              <a:t>minuts</a:t>
            </a:r>
            <a:endParaRPr lang="es-ES" dirty="0"/>
          </a:p>
          <a:p>
            <a:pPr>
              <a:lnSpc>
                <a:spcPct val="100000"/>
              </a:lnSpc>
            </a:pPr>
            <a:r>
              <a:rPr lang="es-ES" dirty="0" err="1"/>
              <a:t>Educació</a:t>
            </a:r>
            <a:r>
              <a:rPr lang="es-ES" dirty="0"/>
              <a:t> </a:t>
            </a:r>
            <a:r>
              <a:rPr lang="es-ES" dirty="0" err="1"/>
              <a:t>secundària</a:t>
            </a:r>
            <a:endParaRPr lang="es-ES" dirty="0"/>
          </a:p>
          <a:p>
            <a:pPr>
              <a:lnSpc>
                <a:spcPct val="100000"/>
              </a:lnSpc>
            </a:pPr>
            <a:endParaRPr lang="es-ES" dirty="0"/>
          </a:p>
        </p:txBody>
      </p:sp>
      <p:pic>
        <p:nvPicPr>
          <p:cNvPr id="15" name="Imagen 14">
            <a:extLst>
              <a:ext uri="{FF2B5EF4-FFF2-40B4-BE49-F238E27FC236}">
                <a16:creationId xmlns:a16="http://schemas.microsoft.com/office/drawing/2014/main" id="{087E86EB-69F8-834D-A902-87FCC6FDD17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87318" y="6003235"/>
            <a:ext cx="4579812" cy="2895880"/>
          </a:xfrm>
          <a:prstGeom prst="rect">
            <a:avLst/>
          </a:prstGeom>
        </p:spPr>
      </p:pic>
      <p:pic>
        <p:nvPicPr>
          <p:cNvPr id="16" name="Imagen 15">
            <a:extLst>
              <a:ext uri="{FF2B5EF4-FFF2-40B4-BE49-F238E27FC236}">
                <a16:creationId xmlns:a16="http://schemas.microsoft.com/office/drawing/2014/main" id="{93028FAF-D720-DE41-AD31-F036E09223D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10843" y="6003235"/>
            <a:ext cx="6630088" cy="2894274"/>
          </a:xfrm>
          <a:prstGeom prst="rect">
            <a:avLst/>
          </a:prstGeom>
        </p:spPr>
      </p:pic>
    </p:spTree>
    <p:extLst>
      <p:ext uri="{BB962C8B-B14F-4D97-AF65-F5344CB8AC3E}">
        <p14:creationId xmlns:p14="http://schemas.microsoft.com/office/powerpoint/2010/main" val="4064197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BC2B7FE-65A5-8946-9345-8FDFDCBF5A2A}"/>
              </a:ext>
            </a:extLst>
          </p:cNvPr>
          <p:cNvSpPr>
            <a:spLocks noGrp="1"/>
          </p:cNvSpPr>
          <p:nvPr>
            <p:ph type="body" sz="quarter" idx="10"/>
          </p:nvPr>
        </p:nvSpPr>
        <p:spPr>
          <a:xfrm>
            <a:off x="787316" y="1400174"/>
            <a:ext cx="6815983" cy="1430759"/>
          </a:xfrm>
        </p:spPr>
        <p:txBody>
          <a:bodyPr/>
          <a:lstStyle/>
          <a:p>
            <a:r>
              <a:rPr lang="es-ES" sz="5000" dirty="0"/>
              <a:t>El Museu de les Aigües al </a:t>
            </a:r>
            <a:r>
              <a:rPr lang="es-ES" sz="5000" dirty="0" err="1"/>
              <a:t>món</a:t>
            </a:r>
            <a:r>
              <a:rPr lang="es-ES" sz="5000" dirty="0"/>
              <a:t> Minecraft</a:t>
            </a:r>
          </a:p>
          <a:p>
            <a:endParaRPr lang="ca-ES" sz="5000" dirty="0"/>
          </a:p>
        </p:txBody>
      </p:sp>
      <p:sp>
        <p:nvSpPr>
          <p:cNvPr id="3" name="Marcador de texto 2">
            <a:extLst>
              <a:ext uri="{FF2B5EF4-FFF2-40B4-BE49-F238E27FC236}">
                <a16:creationId xmlns:a16="http://schemas.microsoft.com/office/drawing/2014/main" id="{78457D2F-A6C4-5D43-AA74-E34CB0C7C82A}"/>
              </a:ext>
            </a:extLst>
          </p:cNvPr>
          <p:cNvSpPr>
            <a:spLocks noGrp="1"/>
          </p:cNvSpPr>
          <p:nvPr>
            <p:ph type="body" sz="quarter" idx="11"/>
          </p:nvPr>
        </p:nvSpPr>
        <p:spPr>
          <a:xfrm>
            <a:off x="775441" y="2882485"/>
            <a:ext cx="7358062" cy="1731204"/>
          </a:xfrm>
        </p:spPr>
        <p:txBody>
          <a:bodyPr/>
          <a:lstStyle/>
          <a:p>
            <a:r>
              <a:rPr lang="ca-ES" dirty="0"/>
              <a:t>Dos dels grans desafiaments ambientals als quals ens enfrontem són el canvi climàtic i la pèrdua de biodiversitat (pèrdua d’espècies i d’hàbitats). Tots dos tenen conseqüències sobre el cicle de l’aigua i el benestar de les persones. Per això et necessitem! Juga amb nosaltres i construeix un pla d’acció per fomentar la biodiversitat del Museu de les Aigües al món </a:t>
            </a:r>
            <a:r>
              <a:rPr lang="ca-ES" dirty="0" err="1"/>
              <a:t>Minecraft</a:t>
            </a:r>
            <a:r>
              <a:rPr lang="ca-ES" dirty="0"/>
              <a:t>.</a:t>
            </a:r>
          </a:p>
          <a:p>
            <a:pPr marL="342900" indent="-342900">
              <a:buFont typeface="Arial" panose="020B0604020202020204" pitchFamily="34" charset="0"/>
              <a:buChar char="•"/>
            </a:pPr>
            <a:r>
              <a:rPr lang="ca-ES" dirty="0">
                <a:latin typeface="Apex New Bold" panose="02010600040501010103" pitchFamily="50" charset="0"/>
                <a:ea typeface="Apex New Bold" panose="02010600040501010103" pitchFamily="50" charset="0"/>
              </a:rPr>
              <a:t>Repte 1: La gran aventura de la biodiversitat.</a:t>
            </a:r>
          </a:p>
          <a:p>
            <a:pPr marL="342900" indent="-342900">
              <a:buFont typeface="Arial" panose="020B0604020202020204" pitchFamily="34" charset="0"/>
              <a:buChar char="•"/>
            </a:pPr>
            <a:r>
              <a:rPr lang="ca-ES" dirty="0">
                <a:latin typeface="Apex New Bold" panose="02010600040501010103" pitchFamily="50" charset="0"/>
                <a:ea typeface="Apex New Bold" panose="02010600040501010103" pitchFamily="50" charset="0"/>
              </a:rPr>
              <a:t>Repte 2: La gran aventura de l’aigua subterrània.</a:t>
            </a:r>
          </a:p>
        </p:txBody>
      </p:sp>
      <p:sp>
        <p:nvSpPr>
          <p:cNvPr id="4" name="Marcador de texto 3">
            <a:extLst>
              <a:ext uri="{FF2B5EF4-FFF2-40B4-BE49-F238E27FC236}">
                <a16:creationId xmlns:a16="http://schemas.microsoft.com/office/drawing/2014/main" id="{3C013391-B09B-8E4F-9E25-87DF7FB16DDA}"/>
              </a:ext>
            </a:extLst>
          </p:cNvPr>
          <p:cNvSpPr>
            <a:spLocks noGrp="1"/>
          </p:cNvSpPr>
          <p:nvPr>
            <p:ph type="body" sz="quarter" idx="12"/>
          </p:nvPr>
        </p:nvSpPr>
        <p:spPr/>
        <p:txBody>
          <a:bodyPr/>
          <a:lstStyle/>
          <a:p>
            <a:r>
              <a:rPr lang="ca-ES" dirty="0"/>
              <a:t>El Museu de les Aigües et proposa viure una aventura al món </a:t>
            </a:r>
            <a:r>
              <a:rPr lang="ca-ES" dirty="0" err="1"/>
              <a:t>Minecraft</a:t>
            </a:r>
            <a:r>
              <a:rPr lang="ca-ES" dirty="0"/>
              <a:t>. Crea un pla d’acció per protegir la biodiversitat i </a:t>
            </a:r>
            <a:r>
              <a:rPr lang="ca-ES" dirty="0" err="1"/>
              <a:t>renaturalitzar</a:t>
            </a:r>
            <a:r>
              <a:rPr lang="ca-ES" dirty="0"/>
              <a:t> l’espai, aconsegueix que criïn espècies autòctones i dona refugi i aliment a la fauna amenaçada. Converteix el Museu en un refugi per a la biodiversitat!</a:t>
            </a:r>
          </a:p>
        </p:txBody>
      </p:sp>
      <p:sp>
        <p:nvSpPr>
          <p:cNvPr id="5" name="Marcador de texto 4">
            <a:extLst>
              <a:ext uri="{FF2B5EF4-FFF2-40B4-BE49-F238E27FC236}">
                <a16:creationId xmlns:a16="http://schemas.microsoft.com/office/drawing/2014/main" id="{B65606D3-CDD8-DB4D-AEEF-7B32D72EF15A}"/>
              </a:ext>
            </a:extLst>
          </p:cNvPr>
          <p:cNvSpPr>
            <a:spLocks noGrp="1"/>
          </p:cNvSpPr>
          <p:nvPr>
            <p:ph type="body" sz="quarter" idx="13"/>
          </p:nvPr>
        </p:nvSpPr>
        <p:spPr>
          <a:noFill/>
        </p:spPr>
        <p:txBody>
          <a:bodyPr/>
          <a:lstStyle/>
          <a:p>
            <a:r>
              <a:rPr lang="es-ES" dirty="0" err="1">
                <a:hlinkClick r:id="rId2">
                  <a:extLst>
                    <a:ext uri="{A12FA001-AC4F-418D-AE19-62706E023703}">
                      <ahyp:hlinkClr xmlns:ahyp="http://schemas.microsoft.com/office/drawing/2018/hyperlinkcolor" val="tx"/>
                    </a:ext>
                  </a:extLst>
                </a:hlinkClick>
              </a:rPr>
              <a:t>Accedir</a:t>
            </a:r>
            <a:r>
              <a:rPr lang="es-ES" dirty="0">
                <a:hlinkClick r:id="rId2">
                  <a:extLst>
                    <a:ext uri="{A12FA001-AC4F-418D-AE19-62706E023703}">
                      <ahyp:hlinkClr xmlns:ahyp="http://schemas.microsoft.com/office/drawing/2018/hyperlinkcolor" val="tx"/>
                    </a:ext>
                  </a:extLst>
                </a:hlinkClick>
              </a:rPr>
              <a:t>-hi</a:t>
            </a:r>
            <a:endParaRPr lang="es-ES" dirty="0">
              <a:hlinkClick r:id="rId3">
                <a:extLst>
                  <a:ext uri="{A12FA001-AC4F-418D-AE19-62706E023703}">
                    <ahyp:hlinkClr xmlns:ahyp="http://schemas.microsoft.com/office/drawing/2018/hyperlinkcolor" val="tx"/>
                  </a:ext>
                </a:extLst>
              </a:hlinkClick>
            </a:endParaRPr>
          </a:p>
        </p:txBody>
      </p:sp>
      <p:pic>
        <p:nvPicPr>
          <p:cNvPr id="10" name="Marcador de posición de imagen 9">
            <a:extLst>
              <a:ext uri="{FF2B5EF4-FFF2-40B4-BE49-F238E27FC236}">
                <a16:creationId xmlns:a16="http://schemas.microsoft.com/office/drawing/2014/main" id="{237FCCBC-8CAC-3E48-9FF0-CF39F2F1462D}"/>
              </a:ext>
            </a:extLst>
          </p:cNvPr>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14" r="14"/>
          <a:stretch/>
        </p:blipFill>
        <p:spPr/>
      </p:pic>
      <p:pic>
        <p:nvPicPr>
          <p:cNvPr id="12" name="Marcador de posición de imagen 11">
            <a:extLst>
              <a:ext uri="{FF2B5EF4-FFF2-40B4-BE49-F238E27FC236}">
                <a16:creationId xmlns:a16="http://schemas.microsoft.com/office/drawing/2014/main" id="{4918830C-CCBF-2F4E-86CD-F2C68EEEF1EF}"/>
              </a:ext>
            </a:extLst>
          </p:cNvPr>
          <p:cNvPicPr>
            <a:picLocks noGrp="1" noChangeAspect="1"/>
          </p:cNvPicPr>
          <p:nvPr>
            <p:ph type="pic" sz="quarter" idx="15"/>
          </p:nvPr>
        </p:nvPicPr>
        <p:blipFill rotWithShape="1">
          <a:blip r:embed="rId5" cstate="email">
            <a:extLst>
              <a:ext uri="{28A0092B-C50C-407E-A947-70E740481C1C}">
                <a14:useLocalDpi xmlns:a14="http://schemas.microsoft.com/office/drawing/2010/main"/>
              </a:ext>
            </a:extLst>
          </a:blip>
          <a:srcRect l="57" r="57"/>
          <a:stretch/>
        </p:blipFill>
        <p:spPr/>
      </p:pic>
      <p:sp>
        <p:nvSpPr>
          <p:cNvPr id="9" name="Marcador de texto 20">
            <a:extLst>
              <a:ext uri="{FF2B5EF4-FFF2-40B4-BE49-F238E27FC236}">
                <a16:creationId xmlns:a16="http://schemas.microsoft.com/office/drawing/2014/main" id="{29CA40B2-5F09-A944-8E6F-C028966DF071}"/>
              </a:ext>
            </a:extLst>
          </p:cNvPr>
          <p:cNvSpPr>
            <a:spLocks noGrp="1"/>
          </p:cNvSpPr>
          <p:nvPr>
            <p:ph type="body" sz="quarter" idx="16"/>
          </p:nvPr>
        </p:nvSpPr>
        <p:spPr/>
        <p:txBody>
          <a:bodyPr/>
          <a:lstStyle/>
          <a:p>
            <a:pPr>
              <a:lnSpc>
                <a:spcPct val="100000"/>
              </a:lnSpc>
            </a:pPr>
            <a:r>
              <a:rPr lang="es-ES" dirty="0" err="1"/>
              <a:t>Joc</a:t>
            </a:r>
            <a:r>
              <a:rPr lang="es-ES" dirty="0"/>
              <a:t> de 30 </a:t>
            </a:r>
            <a:r>
              <a:rPr lang="es-ES" dirty="0" err="1"/>
              <a:t>minuts</a:t>
            </a:r>
            <a:endParaRPr lang="es-ES" dirty="0"/>
          </a:p>
          <a:p>
            <a:pPr>
              <a:lnSpc>
                <a:spcPct val="100000"/>
              </a:lnSpc>
            </a:pPr>
            <a:r>
              <a:rPr lang="es-ES" dirty="0" err="1"/>
              <a:t>Educació</a:t>
            </a:r>
            <a:r>
              <a:rPr lang="es-ES" dirty="0"/>
              <a:t> </a:t>
            </a:r>
            <a:r>
              <a:rPr lang="es-ES" dirty="0" err="1"/>
              <a:t>secundària</a:t>
            </a:r>
            <a:r>
              <a:rPr lang="es-ES" dirty="0"/>
              <a:t> </a:t>
            </a:r>
          </a:p>
          <a:p>
            <a:pPr>
              <a:lnSpc>
                <a:spcPct val="100000"/>
              </a:lnSpc>
            </a:pPr>
            <a:endParaRPr lang="es-ES" dirty="0"/>
          </a:p>
        </p:txBody>
      </p:sp>
    </p:spTree>
    <p:extLst>
      <p:ext uri="{BB962C8B-B14F-4D97-AF65-F5344CB8AC3E}">
        <p14:creationId xmlns:p14="http://schemas.microsoft.com/office/powerpoint/2010/main" val="4202982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E04A06A-724E-4DE1-A4CB-DACFE603B03A}"/>
              </a:ext>
            </a:extLst>
          </p:cNvPr>
          <p:cNvSpPr>
            <a:spLocks noGrp="1"/>
          </p:cNvSpPr>
          <p:nvPr>
            <p:ph type="body" sz="quarter" idx="10"/>
          </p:nvPr>
        </p:nvSpPr>
        <p:spPr>
          <a:xfrm>
            <a:off x="929750" y="5294419"/>
            <a:ext cx="11140330" cy="3856383"/>
          </a:xfrm>
        </p:spPr>
        <p:txBody>
          <a:bodyPr/>
          <a:lstStyle/>
          <a:p>
            <a:r>
              <a:rPr lang="pt-BR" sz="9500" dirty="0"/>
              <a:t>CICLES FORMATIUS DE GRAU MITJÀ I SUPERIOR</a:t>
            </a:r>
            <a:endParaRPr lang="ca-ES" sz="9500" dirty="0"/>
          </a:p>
        </p:txBody>
      </p:sp>
    </p:spTree>
    <p:extLst>
      <p:ext uri="{BB962C8B-B14F-4D97-AF65-F5344CB8AC3E}">
        <p14:creationId xmlns:p14="http://schemas.microsoft.com/office/powerpoint/2010/main" val="1508652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B79A2A57-ED3D-4D17-A2AA-EDC99E2AA7DE}"/>
              </a:ext>
            </a:extLst>
          </p:cNvPr>
          <p:cNvSpPr>
            <a:spLocks noGrp="1"/>
          </p:cNvSpPr>
          <p:nvPr>
            <p:ph type="body" sz="quarter" idx="10"/>
          </p:nvPr>
        </p:nvSpPr>
        <p:spPr>
          <a:xfrm>
            <a:off x="1351755" y="1575413"/>
            <a:ext cx="7923213" cy="1998278"/>
          </a:xfrm>
        </p:spPr>
        <p:txBody>
          <a:bodyPr/>
          <a:lstStyle/>
          <a:p>
            <a:r>
              <a:rPr lang="es-ES" sz="2000" dirty="0">
                <a:latin typeface="Apex New Medium" panose="02010600040501010103" pitchFamily="50" charset="0"/>
                <a:ea typeface="Apex New Medium" panose="02010600040501010103" pitchFamily="50" charset="0"/>
              </a:rPr>
              <a:t>A través del </a:t>
            </a:r>
            <a:r>
              <a:rPr lang="es-ES" sz="2000" dirty="0" err="1">
                <a:latin typeface="Apex New Medium" panose="02010600040501010103" pitchFamily="50" charset="0"/>
                <a:ea typeface="Apex New Medium" panose="02010600040501010103" pitchFamily="50" charset="0"/>
              </a:rPr>
              <a:t>coneixement</a:t>
            </a:r>
            <a:r>
              <a:rPr lang="es-ES" sz="2000" dirty="0">
                <a:latin typeface="Apex New Medium" panose="02010600040501010103" pitchFamily="50" charset="0"/>
                <a:ea typeface="Apex New Medium" panose="02010600040501010103" pitchFamily="50" charset="0"/>
              </a:rPr>
              <a:t>, </a:t>
            </a:r>
            <a:r>
              <a:rPr lang="es-ES" sz="2000" dirty="0" err="1">
                <a:latin typeface="Apex New Medium" panose="02010600040501010103" pitchFamily="50" charset="0"/>
                <a:ea typeface="Apex New Medium" panose="02010600040501010103" pitchFamily="50" charset="0"/>
              </a:rPr>
              <a:t>avancem</a:t>
            </a:r>
            <a:r>
              <a:rPr lang="es-ES" sz="2000" dirty="0">
                <a:latin typeface="Apex New Medium" panose="02010600040501010103" pitchFamily="50" charset="0"/>
                <a:ea typeface="Apex New Medium" panose="02010600040501010103" pitchFamily="50" charset="0"/>
              </a:rPr>
              <a:t> </a:t>
            </a:r>
            <a:r>
              <a:rPr lang="es-ES" sz="2000" dirty="0" err="1">
                <a:latin typeface="Apex New Medium" panose="02010600040501010103" pitchFamily="50" charset="0"/>
                <a:ea typeface="Apex New Medium" panose="02010600040501010103" pitchFamily="50" charset="0"/>
              </a:rPr>
              <a:t>junts</a:t>
            </a:r>
            <a:r>
              <a:rPr lang="es-ES" sz="2000" dirty="0">
                <a:latin typeface="Apex New Medium" panose="02010600040501010103" pitchFamily="50" charset="0"/>
                <a:ea typeface="Apex New Medium" panose="02010600040501010103" pitchFamily="50" charset="0"/>
              </a:rPr>
              <a:t> </a:t>
            </a:r>
            <a:r>
              <a:rPr lang="es-ES" sz="2000" dirty="0" err="1">
                <a:latin typeface="Apex New Medium" panose="02010600040501010103" pitchFamily="50" charset="0"/>
                <a:ea typeface="Apex New Medium" panose="02010600040501010103" pitchFamily="50" charset="0"/>
              </a:rPr>
              <a:t>cap</a:t>
            </a:r>
            <a:r>
              <a:rPr lang="es-ES" sz="2000" dirty="0">
                <a:latin typeface="Apex New Medium" panose="02010600040501010103" pitchFamily="50" charset="0"/>
                <a:ea typeface="Apex New Medium" panose="02010600040501010103" pitchFamily="50" charset="0"/>
              </a:rPr>
              <a:t> a una </a:t>
            </a:r>
            <a:r>
              <a:rPr lang="es-ES" sz="2000" dirty="0" err="1">
                <a:latin typeface="Apex New Medium" panose="02010600040501010103" pitchFamily="50" charset="0"/>
                <a:ea typeface="Apex New Medium" panose="02010600040501010103" pitchFamily="50" charset="0"/>
              </a:rPr>
              <a:t>societat</a:t>
            </a:r>
            <a:r>
              <a:rPr lang="es-ES" sz="2000" dirty="0">
                <a:latin typeface="Apex New Medium" panose="02010600040501010103" pitchFamily="50" charset="0"/>
                <a:ea typeface="Apex New Medium" panose="02010600040501010103" pitchFamily="50" charset="0"/>
              </a:rPr>
              <a:t> </a:t>
            </a:r>
            <a:r>
              <a:rPr lang="es-ES" sz="2000" dirty="0" err="1">
                <a:latin typeface="Apex New Medium" panose="02010600040501010103" pitchFamily="50" charset="0"/>
                <a:ea typeface="Apex New Medium" panose="02010600040501010103" pitchFamily="50" charset="0"/>
              </a:rPr>
              <a:t>més</a:t>
            </a:r>
            <a:r>
              <a:rPr lang="es-ES" sz="2000" dirty="0">
                <a:latin typeface="Apex New Medium" panose="02010600040501010103" pitchFamily="50" charset="0"/>
                <a:ea typeface="Apex New Medium" panose="02010600040501010103" pitchFamily="50" charset="0"/>
              </a:rPr>
              <a:t> sostenible i </a:t>
            </a:r>
            <a:r>
              <a:rPr lang="es-ES" sz="2000" dirty="0" err="1">
                <a:latin typeface="Apex New Medium" panose="02010600040501010103" pitchFamily="50" charset="0"/>
                <a:ea typeface="Apex New Medium" panose="02010600040501010103" pitchFamily="50" charset="0"/>
              </a:rPr>
              <a:t>respectuosa</a:t>
            </a:r>
            <a:r>
              <a:rPr lang="es-ES" sz="2000" dirty="0">
                <a:latin typeface="Apex New Medium" panose="02010600040501010103" pitchFamily="50" charset="0"/>
                <a:ea typeface="Apex New Medium" panose="02010600040501010103" pitchFamily="50" charset="0"/>
              </a:rPr>
              <a:t> </a:t>
            </a:r>
            <a:r>
              <a:rPr lang="es-ES" sz="2000" dirty="0" err="1">
                <a:latin typeface="Apex New Medium" panose="02010600040501010103" pitchFamily="50" charset="0"/>
                <a:ea typeface="Apex New Medium" panose="02010600040501010103" pitchFamily="50" charset="0"/>
              </a:rPr>
              <a:t>amb</a:t>
            </a:r>
            <a:r>
              <a:rPr lang="es-ES" sz="2000" dirty="0">
                <a:latin typeface="Apex New Medium" panose="02010600040501010103" pitchFamily="50" charset="0"/>
                <a:ea typeface="Apex New Medium" panose="02010600040501010103" pitchFamily="50" charset="0"/>
              </a:rPr>
              <a:t> el </a:t>
            </a:r>
            <a:r>
              <a:rPr lang="es-ES" sz="2000" dirty="0" err="1">
                <a:latin typeface="Apex New Medium" panose="02010600040501010103" pitchFamily="50" charset="0"/>
                <a:ea typeface="Apex New Medium" panose="02010600040501010103" pitchFamily="50" charset="0"/>
              </a:rPr>
              <a:t>medi</a:t>
            </a:r>
            <a:r>
              <a:rPr lang="es-ES" sz="2000" dirty="0">
                <a:latin typeface="Apex New Medium" panose="02010600040501010103" pitchFamily="50" charset="0"/>
                <a:ea typeface="Apex New Medium" panose="02010600040501010103" pitchFamily="50" charset="0"/>
              </a:rPr>
              <a:t> </a:t>
            </a:r>
            <a:r>
              <a:rPr lang="es-ES" sz="2000" dirty="0" err="1">
                <a:latin typeface="Apex New Medium" panose="02010600040501010103" pitchFamily="50" charset="0"/>
                <a:ea typeface="Apex New Medium" panose="02010600040501010103" pitchFamily="50" charset="0"/>
              </a:rPr>
              <a:t>ambient</a:t>
            </a:r>
            <a:r>
              <a:rPr lang="es-ES" sz="2000" dirty="0">
                <a:latin typeface="Apex New Medium" panose="02010600040501010103" pitchFamily="50" charset="0"/>
                <a:ea typeface="Apex New Medium" panose="02010600040501010103" pitchFamily="50" charset="0"/>
              </a:rPr>
              <a:t>, que </a:t>
            </a:r>
            <a:r>
              <a:rPr lang="es-ES" sz="2000" dirty="0" err="1">
                <a:latin typeface="Apex New Medium" panose="02010600040501010103" pitchFamily="50" charset="0"/>
                <a:ea typeface="Apex New Medium" panose="02010600040501010103" pitchFamily="50" charset="0"/>
              </a:rPr>
              <a:t>posi</a:t>
            </a:r>
            <a:r>
              <a:rPr lang="es-ES" sz="2000" dirty="0">
                <a:latin typeface="Apex New Medium" panose="02010600040501010103" pitchFamily="50" charset="0"/>
                <a:ea typeface="Apex New Medium" panose="02010600040501010103" pitchFamily="50" charset="0"/>
              </a:rPr>
              <a:t> en valor la </a:t>
            </a:r>
            <a:r>
              <a:rPr lang="es-ES" sz="2000" dirty="0" err="1">
                <a:latin typeface="Apex New Medium" panose="02010600040501010103" pitchFamily="50" charset="0"/>
                <a:ea typeface="Apex New Medium" panose="02010600040501010103" pitchFamily="50" charset="0"/>
              </a:rPr>
              <a:t>importància</a:t>
            </a:r>
            <a:r>
              <a:rPr lang="es-ES" sz="2000" dirty="0">
                <a:latin typeface="Apex New Medium" panose="02010600040501010103" pitchFamily="50" charset="0"/>
                <a:ea typeface="Apex New Medium" panose="02010600040501010103" pitchFamily="50" charset="0"/>
              </a:rPr>
              <a:t> de </a:t>
            </a:r>
            <a:r>
              <a:rPr lang="es-ES" sz="2000" dirty="0" err="1">
                <a:latin typeface="Apex New Medium" panose="02010600040501010103" pitchFamily="50" charset="0"/>
                <a:ea typeface="Apex New Medium" panose="02010600040501010103" pitchFamily="50" charset="0"/>
              </a:rPr>
              <a:t>l’aigua</a:t>
            </a:r>
            <a:r>
              <a:rPr lang="es-ES" sz="2000" dirty="0">
                <a:latin typeface="Apex New Medium" panose="02010600040501010103" pitchFamily="50" charset="0"/>
                <a:ea typeface="Apex New Medium" panose="02010600040501010103" pitchFamily="50" charset="0"/>
              </a:rPr>
              <a:t> a les </a:t>
            </a:r>
            <a:r>
              <a:rPr lang="es-ES" sz="2000" dirty="0" err="1">
                <a:latin typeface="Apex New Medium" panose="02010600040501010103" pitchFamily="50" charset="0"/>
                <a:ea typeface="Apex New Medium" panose="02010600040501010103" pitchFamily="50" charset="0"/>
              </a:rPr>
              <a:t>nostres</a:t>
            </a:r>
            <a:r>
              <a:rPr lang="es-ES" sz="2000" dirty="0">
                <a:latin typeface="Apex New Medium" panose="02010600040501010103" pitchFamily="50" charset="0"/>
                <a:ea typeface="Apex New Medium" panose="02010600040501010103" pitchFamily="50" charset="0"/>
              </a:rPr>
              <a:t> vides. </a:t>
            </a:r>
          </a:p>
          <a:p>
            <a:r>
              <a:rPr lang="es-ES" sz="2000" dirty="0" err="1">
                <a:latin typeface="Apex New Medium" panose="02010600040501010103" pitchFamily="50" charset="0"/>
                <a:ea typeface="Apex New Medium" panose="02010600040501010103" pitchFamily="50" charset="0"/>
              </a:rPr>
              <a:t>Contacteu</a:t>
            </a:r>
            <a:r>
              <a:rPr lang="es-ES" sz="2000" dirty="0">
                <a:latin typeface="Apex New Medium" panose="02010600040501010103" pitchFamily="50" charset="0"/>
                <a:ea typeface="Apex New Medium" panose="02010600040501010103" pitchFamily="50" charset="0"/>
              </a:rPr>
              <a:t> </a:t>
            </a:r>
            <a:r>
              <a:rPr lang="es-ES" sz="2000" dirty="0" err="1">
                <a:latin typeface="Apex New Medium" panose="02010600040501010103" pitchFamily="50" charset="0"/>
                <a:ea typeface="Apex New Medium" panose="02010600040501010103" pitchFamily="50" charset="0"/>
              </a:rPr>
              <a:t>amb</a:t>
            </a:r>
            <a:r>
              <a:rPr lang="es-ES" sz="2000" dirty="0">
                <a:latin typeface="Apex New Medium" panose="02010600040501010103" pitchFamily="50" charset="0"/>
                <a:ea typeface="Apex New Medium" panose="02010600040501010103" pitchFamily="50" charset="0"/>
              </a:rPr>
              <a:t> </a:t>
            </a:r>
            <a:r>
              <a:rPr lang="es-ES" sz="2000" dirty="0" err="1">
                <a:latin typeface="Apex New Medium" panose="02010600040501010103" pitchFamily="50" charset="0"/>
                <a:ea typeface="Apex New Medium" panose="02010600040501010103" pitchFamily="50" charset="0"/>
              </a:rPr>
              <a:t>nosaltres</a:t>
            </a:r>
            <a:r>
              <a:rPr lang="es-ES" sz="2000" dirty="0">
                <a:latin typeface="Apex New Medium" panose="02010600040501010103" pitchFamily="50" charset="0"/>
                <a:ea typeface="Apex New Medium" panose="02010600040501010103" pitchFamily="50" charset="0"/>
              </a:rPr>
              <a:t> i </a:t>
            </a:r>
            <a:r>
              <a:rPr lang="es-ES" sz="2000" dirty="0" err="1">
                <a:latin typeface="Apex New Medium" panose="02010600040501010103" pitchFamily="50" charset="0"/>
                <a:ea typeface="Apex New Medium" panose="02010600040501010103" pitchFamily="50" charset="0"/>
              </a:rPr>
              <a:t>us</a:t>
            </a:r>
            <a:r>
              <a:rPr lang="es-ES" sz="2000" dirty="0">
                <a:latin typeface="Apex New Medium" panose="02010600040501010103" pitchFamily="50" charset="0"/>
                <a:ea typeface="Apex New Medium" panose="02010600040501010103" pitchFamily="50" charset="0"/>
              </a:rPr>
              <a:t> </a:t>
            </a:r>
            <a:r>
              <a:rPr lang="es-ES" sz="2000" dirty="0" err="1">
                <a:latin typeface="Apex New Medium" panose="02010600040501010103" pitchFamily="50" charset="0"/>
                <a:ea typeface="Apex New Medium" panose="02010600040501010103" pitchFamily="50" charset="0"/>
              </a:rPr>
              <a:t>explicarem</a:t>
            </a:r>
            <a:r>
              <a:rPr lang="es-ES" sz="2000" dirty="0">
                <a:latin typeface="Apex New Medium" panose="02010600040501010103" pitchFamily="50" charset="0"/>
                <a:ea typeface="Apex New Medium" panose="02010600040501010103" pitchFamily="50" charset="0"/>
              </a:rPr>
              <a:t> </a:t>
            </a:r>
            <a:r>
              <a:rPr lang="es-ES" sz="2000" dirty="0" err="1">
                <a:latin typeface="Apex New Medium" panose="02010600040501010103" pitchFamily="50" charset="0"/>
                <a:ea typeface="Apex New Medium" panose="02010600040501010103" pitchFamily="50" charset="0"/>
              </a:rPr>
              <a:t>detalladament</a:t>
            </a:r>
            <a:r>
              <a:rPr lang="es-ES" sz="2000" dirty="0">
                <a:latin typeface="Apex New Medium" panose="02010600040501010103" pitchFamily="50" charset="0"/>
                <a:ea typeface="Apex New Medium" panose="02010600040501010103" pitchFamily="50" charset="0"/>
              </a:rPr>
              <a:t> cada </a:t>
            </a:r>
            <a:r>
              <a:rPr lang="es-ES" sz="2000" dirty="0" err="1">
                <a:latin typeface="Apex New Medium" panose="02010600040501010103" pitchFamily="50" charset="0"/>
                <a:ea typeface="Apex New Medium" panose="02010600040501010103" pitchFamily="50" charset="0"/>
              </a:rPr>
              <a:t>proposta</a:t>
            </a:r>
            <a:r>
              <a:rPr lang="es-ES" sz="2000" dirty="0">
                <a:latin typeface="Apex New Medium" panose="02010600040501010103" pitchFamily="50" charset="0"/>
                <a:ea typeface="Apex New Medium" panose="02010600040501010103" pitchFamily="50" charset="0"/>
              </a:rPr>
              <a:t>.</a:t>
            </a:r>
          </a:p>
          <a:p>
            <a:r>
              <a:rPr lang="es-ES" sz="2000" dirty="0" err="1">
                <a:latin typeface="Apex New Medium" panose="02010600040501010103" pitchFamily="50" charset="0"/>
                <a:ea typeface="Apex New Medium" panose="02010600040501010103" pitchFamily="50" charset="0"/>
              </a:rPr>
              <a:t>Us</a:t>
            </a:r>
            <a:r>
              <a:rPr lang="es-ES" sz="2000" dirty="0">
                <a:latin typeface="Apex New Medium" panose="02010600040501010103" pitchFamily="50" charset="0"/>
                <a:ea typeface="Apex New Medium" panose="02010600040501010103" pitchFamily="50" charset="0"/>
              </a:rPr>
              <a:t> </a:t>
            </a:r>
            <a:r>
              <a:rPr lang="es-ES" sz="2000" dirty="0" err="1">
                <a:latin typeface="Apex New Medium" panose="02010600040501010103" pitchFamily="50" charset="0"/>
                <a:ea typeface="Apex New Medium" panose="02010600040501010103" pitchFamily="50" charset="0"/>
              </a:rPr>
              <a:t>facilitarem</a:t>
            </a:r>
            <a:r>
              <a:rPr lang="es-ES" sz="2000" dirty="0">
                <a:latin typeface="Apex New Medium" panose="02010600040501010103" pitchFamily="50" charset="0"/>
                <a:ea typeface="Apex New Medium" panose="02010600040501010103" pitchFamily="50" charset="0"/>
              </a:rPr>
              <a:t> </a:t>
            </a:r>
            <a:r>
              <a:rPr lang="es-ES" sz="2000" dirty="0" err="1">
                <a:latin typeface="Apex New Medium" panose="02010600040501010103" pitchFamily="50" charset="0"/>
                <a:ea typeface="Apex New Medium" panose="02010600040501010103" pitchFamily="50" charset="0"/>
              </a:rPr>
              <a:t>l’activitat</a:t>
            </a:r>
            <a:r>
              <a:rPr lang="es-ES" sz="2000" dirty="0">
                <a:latin typeface="Apex New Medium" panose="02010600040501010103" pitchFamily="50" charset="0"/>
                <a:ea typeface="Apex New Medium" panose="02010600040501010103" pitchFamily="50" charset="0"/>
              </a:rPr>
              <a:t> digital que </a:t>
            </a:r>
            <a:r>
              <a:rPr lang="es-ES" sz="2000" dirty="0" err="1">
                <a:latin typeface="Apex New Medium" panose="02010600040501010103" pitchFamily="50" charset="0"/>
                <a:ea typeface="Apex New Medium" panose="02010600040501010103" pitchFamily="50" charset="0"/>
              </a:rPr>
              <a:t>us</a:t>
            </a:r>
            <a:r>
              <a:rPr lang="es-ES" sz="2000" dirty="0">
                <a:latin typeface="Apex New Medium" panose="02010600040501010103" pitchFamily="50" charset="0"/>
                <a:ea typeface="Apex New Medium" panose="02010600040501010103" pitchFamily="50" charset="0"/>
              </a:rPr>
              <a:t> </a:t>
            </a:r>
            <a:r>
              <a:rPr lang="es-ES" sz="2000" dirty="0" err="1">
                <a:latin typeface="Apex New Medium" panose="02010600040501010103" pitchFamily="50" charset="0"/>
                <a:ea typeface="Apex New Medium" panose="02010600040501010103" pitchFamily="50" charset="0"/>
              </a:rPr>
              <a:t>interessi</a:t>
            </a:r>
            <a:r>
              <a:rPr lang="es-ES" sz="2000" dirty="0">
                <a:latin typeface="Apex New Medium" panose="02010600040501010103" pitchFamily="50" charset="0"/>
                <a:ea typeface="Apex New Medium" panose="02010600040501010103" pitchFamily="50" charset="0"/>
              </a:rPr>
              <a:t> i </a:t>
            </a:r>
            <a:r>
              <a:rPr lang="es-ES" sz="2000" dirty="0" err="1">
                <a:latin typeface="Apex New Medium" panose="02010600040501010103" pitchFamily="50" charset="0"/>
                <a:ea typeface="Apex New Medium" panose="02010600040501010103" pitchFamily="50" charset="0"/>
              </a:rPr>
              <a:t>podreu</a:t>
            </a:r>
            <a:r>
              <a:rPr lang="es-ES" sz="2000" dirty="0">
                <a:latin typeface="Apex New Medium" panose="02010600040501010103" pitchFamily="50" charset="0"/>
                <a:ea typeface="Apex New Medium" panose="02010600040501010103" pitchFamily="50" charset="0"/>
              </a:rPr>
              <a:t> </a:t>
            </a:r>
            <a:r>
              <a:rPr lang="es-ES" sz="2000" dirty="0" err="1">
                <a:latin typeface="Apex New Medium" panose="02010600040501010103" pitchFamily="50" charset="0"/>
                <a:ea typeface="Apex New Medium" panose="02010600040501010103" pitchFamily="50" charset="0"/>
              </a:rPr>
              <a:t>comptar</a:t>
            </a:r>
            <a:r>
              <a:rPr lang="es-ES" sz="2000" dirty="0">
                <a:latin typeface="Apex New Medium" panose="02010600040501010103" pitchFamily="50" charset="0"/>
                <a:ea typeface="Apex New Medium" panose="02010600040501010103" pitchFamily="50" charset="0"/>
              </a:rPr>
              <a:t> </a:t>
            </a:r>
            <a:r>
              <a:rPr lang="es-ES" sz="2000" dirty="0" err="1">
                <a:latin typeface="Apex New Medium" panose="02010600040501010103" pitchFamily="50" charset="0"/>
                <a:ea typeface="Apex New Medium" panose="02010600040501010103" pitchFamily="50" charset="0"/>
              </a:rPr>
              <a:t>amb</a:t>
            </a:r>
            <a:r>
              <a:rPr lang="es-ES" sz="2000" dirty="0">
                <a:latin typeface="Apex New Medium" panose="02010600040501010103" pitchFamily="50" charset="0"/>
                <a:ea typeface="Apex New Medium" panose="02010600040501010103" pitchFamily="50" charset="0"/>
              </a:rPr>
              <a:t> el </a:t>
            </a:r>
            <a:r>
              <a:rPr lang="es-ES" sz="2000" dirty="0" err="1">
                <a:latin typeface="Apex New Medium" panose="02010600040501010103" pitchFamily="50" charset="0"/>
                <a:ea typeface="Apex New Medium" panose="02010600040501010103" pitchFamily="50" charset="0"/>
              </a:rPr>
              <a:t>nostre</a:t>
            </a:r>
            <a:r>
              <a:rPr lang="es-ES" sz="2000" dirty="0">
                <a:latin typeface="Apex New Medium" panose="02010600040501010103" pitchFamily="50" charset="0"/>
                <a:ea typeface="Apex New Medium" panose="02010600040501010103" pitchFamily="50" charset="0"/>
              </a:rPr>
              <a:t> </a:t>
            </a:r>
            <a:r>
              <a:rPr lang="es-ES" sz="2000" dirty="0" err="1">
                <a:latin typeface="Apex New Medium" panose="02010600040501010103" pitchFamily="50" charset="0"/>
                <a:ea typeface="Apex New Medium" panose="02010600040501010103" pitchFamily="50" charset="0"/>
              </a:rPr>
              <a:t>suport</a:t>
            </a:r>
            <a:r>
              <a:rPr lang="es-ES" sz="2000" dirty="0">
                <a:latin typeface="Apex New Medium" panose="02010600040501010103" pitchFamily="50" charset="0"/>
                <a:ea typeface="Apex New Medium" panose="02010600040501010103" pitchFamily="50" charset="0"/>
              </a:rPr>
              <a:t> </a:t>
            </a:r>
            <a:r>
              <a:rPr lang="es-ES" sz="2000" dirty="0" err="1">
                <a:latin typeface="Apex New Medium" panose="02010600040501010103" pitchFamily="50" charset="0"/>
                <a:ea typeface="Apex New Medium" panose="02010600040501010103" pitchFamily="50" charset="0"/>
              </a:rPr>
              <a:t>tècnic</a:t>
            </a:r>
            <a:r>
              <a:rPr lang="es-ES" sz="2000" dirty="0">
                <a:latin typeface="Apex New Medium" panose="02010600040501010103" pitchFamily="50" charset="0"/>
                <a:ea typeface="Apex New Medium" panose="02010600040501010103" pitchFamily="50" charset="0"/>
              </a:rPr>
              <a:t> i </a:t>
            </a:r>
            <a:r>
              <a:rPr lang="es-ES" sz="2000" dirty="0" err="1">
                <a:latin typeface="Apex New Medium" panose="02010600040501010103" pitchFamily="50" charset="0"/>
                <a:ea typeface="Apex New Medium" panose="02010600040501010103" pitchFamily="50" charset="0"/>
              </a:rPr>
              <a:t>pedagògic</a:t>
            </a:r>
            <a:r>
              <a:rPr lang="es-ES" sz="2000" dirty="0">
                <a:latin typeface="Apex New Medium" panose="02010600040501010103" pitchFamily="50" charset="0"/>
                <a:ea typeface="Apex New Medium" panose="02010600040501010103" pitchFamily="50" charset="0"/>
              </a:rPr>
              <a:t> </a:t>
            </a:r>
            <a:r>
              <a:rPr lang="es-ES" sz="2000" dirty="0" err="1">
                <a:latin typeface="Apex New Medium" panose="02010600040501010103" pitchFamily="50" charset="0"/>
                <a:ea typeface="Apex New Medium" panose="02010600040501010103" pitchFamily="50" charset="0"/>
              </a:rPr>
              <a:t>quan</a:t>
            </a:r>
            <a:r>
              <a:rPr lang="es-ES" sz="2000" dirty="0">
                <a:latin typeface="Apex New Medium" panose="02010600040501010103" pitchFamily="50" charset="0"/>
                <a:ea typeface="Apex New Medium" panose="02010600040501010103" pitchFamily="50" charset="0"/>
              </a:rPr>
              <a:t> la </a:t>
            </a:r>
            <a:r>
              <a:rPr lang="es-ES" sz="2000" dirty="0" err="1">
                <a:latin typeface="Apex New Medium" panose="02010600040501010103" pitchFamily="50" charset="0"/>
                <a:ea typeface="Apex New Medium" panose="02010600040501010103" pitchFamily="50" charset="0"/>
              </a:rPr>
              <a:t>porteu</a:t>
            </a:r>
            <a:r>
              <a:rPr lang="es-ES" sz="2000" dirty="0">
                <a:latin typeface="Apex New Medium" panose="02010600040501010103" pitchFamily="50" charset="0"/>
                <a:ea typeface="Apex New Medium" panose="02010600040501010103" pitchFamily="50" charset="0"/>
              </a:rPr>
              <a:t> a </a:t>
            </a:r>
            <a:r>
              <a:rPr lang="es-ES" sz="2000" dirty="0" err="1">
                <a:latin typeface="Apex New Medium" panose="02010600040501010103" pitchFamily="50" charset="0"/>
                <a:ea typeface="Apex New Medium" panose="02010600040501010103" pitchFamily="50" charset="0"/>
              </a:rPr>
              <a:t>terme</a:t>
            </a:r>
            <a:r>
              <a:rPr lang="es-ES" sz="2000" dirty="0">
                <a:latin typeface="Apex New Medium" panose="02010600040501010103" pitchFamily="50" charset="0"/>
                <a:ea typeface="Apex New Medium" panose="02010600040501010103" pitchFamily="50" charset="0"/>
              </a:rPr>
              <a:t>.</a:t>
            </a:r>
          </a:p>
          <a:p>
            <a:endParaRPr lang="es-ES" sz="2000" dirty="0"/>
          </a:p>
          <a:p>
            <a:endParaRPr lang="ca-ES" dirty="0"/>
          </a:p>
        </p:txBody>
      </p:sp>
      <p:sp>
        <p:nvSpPr>
          <p:cNvPr id="5" name="Marcador de texto 2">
            <a:extLst>
              <a:ext uri="{FF2B5EF4-FFF2-40B4-BE49-F238E27FC236}">
                <a16:creationId xmlns:a16="http://schemas.microsoft.com/office/drawing/2014/main" id="{6F839F99-EC8D-4BC0-AAF1-81805ECBEEF6}"/>
              </a:ext>
            </a:extLst>
          </p:cNvPr>
          <p:cNvSpPr txBox="1">
            <a:spLocks/>
          </p:cNvSpPr>
          <p:nvPr/>
        </p:nvSpPr>
        <p:spPr>
          <a:xfrm>
            <a:off x="1351755" y="4976911"/>
            <a:ext cx="6672526" cy="712689"/>
          </a:xfrm>
          <a:prstGeom prst="rect">
            <a:avLst/>
          </a:prstGeom>
        </p:spPr>
        <p:txBody>
          <a:bodyPr/>
          <a:lstStyle>
            <a:lvl1pPr marL="0" indent="0" algn="l" defTabSz="1300277" rtl="0" eaLnBrk="1" latinLnBrk="0" hangingPunct="1">
              <a:lnSpc>
                <a:spcPct val="90000"/>
              </a:lnSpc>
              <a:spcBef>
                <a:spcPts val="1422"/>
              </a:spcBef>
              <a:buFont typeface="Arial" panose="020B0604020202020204" pitchFamily="34" charset="0"/>
              <a:buNone/>
              <a:defRPr sz="7800" b="0" i="0" kern="1200">
                <a:solidFill>
                  <a:schemeClr val="bg1"/>
                </a:solidFill>
                <a:latin typeface="Apex New Book" panose="02010600040501010103" pitchFamily="2" charset="77"/>
                <a:ea typeface="Apex New Book" panose="02010600040501010103" pitchFamily="2" charset="77"/>
                <a:cs typeface="+mn-cs"/>
              </a:defRPr>
            </a:lvl1pPr>
            <a:lvl2pPr marL="975208" indent="-325069" algn="l" defTabSz="1300277"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346" indent="-325069" algn="l" defTabSz="1300277"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484"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5623"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5761"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5900"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038"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176"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a:lnSpc>
                <a:spcPts val="1200"/>
              </a:lnSpc>
            </a:pPr>
            <a:r>
              <a:rPr lang="es-ES" sz="2800" dirty="0">
                <a:latin typeface="Apex New Bold" panose="02010600040501010103" pitchFamily="50" charset="0"/>
                <a:ea typeface="Apex New Bold" panose="02010600040501010103" pitchFamily="50" charset="0"/>
              </a:rPr>
              <a:t>ACTIVITATS GRATUÏTES</a:t>
            </a:r>
          </a:p>
          <a:p>
            <a:pPr>
              <a:lnSpc>
                <a:spcPts val="1200"/>
              </a:lnSpc>
            </a:pPr>
            <a:r>
              <a:rPr lang="es-ES" sz="2000" dirty="0" err="1">
                <a:latin typeface="Apex New Medium" panose="02010600040501010103" pitchFamily="50" charset="0"/>
                <a:ea typeface="Apex New Medium" panose="02010600040501010103" pitchFamily="50" charset="0"/>
              </a:rPr>
              <a:t>Més</a:t>
            </a:r>
            <a:r>
              <a:rPr lang="es-ES" sz="2000" dirty="0">
                <a:latin typeface="Apex New Medium" panose="02010600040501010103" pitchFamily="50" charset="0"/>
                <a:ea typeface="Apex New Medium" panose="02010600040501010103" pitchFamily="50" charset="0"/>
              </a:rPr>
              <a:t> </a:t>
            </a:r>
            <a:r>
              <a:rPr lang="es-ES" sz="2000" dirty="0" err="1">
                <a:latin typeface="Apex New Medium" panose="02010600040501010103" pitchFamily="50" charset="0"/>
                <a:ea typeface="Apex New Medium" panose="02010600040501010103" pitchFamily="50" charset="0"/>
              </a:rPr>
              <a:t>informació</a:t>
            </a:r>
            <a:r>
              <a:rPr lang="es-ES" sz="2000" dirty="0">
                <a:latin typeface="Apex New Medium" panose="02010600040501010103" pitchFamily="50" charset="0"/>
                <a:ea typeface="Apex New Medium" panose="02010600040501010103" pitchFamily="50" charset="0"/>
              </a:rPr>
              <a:t> i reserves</a:t>
            </a:r>
          </a:p>
          <a:p>
            <a:endParaRPr lang="ca-ES" dirty="0">
              <a:latin typeface="Apex New Bold" panose="02010600040501010103" pitchFamily="50" charset="0"/>
              <a:ea typeface="Apex New Bold" panose="02010600040501010103" pitchFamily="50" charset="0"/>
            </a:endParaRPr>
          </a:p>
        </p:txBody>
      </p:sp>
      <p:sp>
        <p:nvSpPr>
          <p:cNvPr id="2" name="Rectángulo: esquinas redondeadas 1">
            <a:extLst>
              <a:ext uri="{FF2B5EF4-FFF2-40B4-BE49-F238E27FC236}">
                <a16:creationId xmlns:a16="http://schemas.microsoft.com/office/drawing/2014/main" id="{11F9E2AD-3D59-44A3-90CD-9072A9CD2720}"/>
              </a:ext>
            </a:extLst>
          </p:cNvPr>
          <p:cNvSpPr/>
          <p:nvPr/>
        </p:nvSpPr>
        <p:spPr>
          <a:xfrm>
            <a:off x="1466056" y="5811581"/>
            <a:ext cx="2445545" cy="48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 name="Rectángulo: esquinas redondeadas 5">
            <a:extLst>
              <a:ext uri="{FF2B5EF4-FFF2-40B4-BE49-F238E27FC236}">
                <a16:creationId xmlns:a16="http://schemas.microsoft.com/office/drawing/2014/main" id="{EFBA0C0D-28B4-44ED-B736-F62E828A70A9}"/>
              </a:ext>
            </a:extLst>
          </p:cNvPr>
          <p:cNvSpPr/>
          <p:nvPr/>
        </p:nvSpPr>
        <p:spPr>
          <a:xfrm>
            <a:off x="1466056" y="6398333"/>
            <a:ext cx="4490245" cy="48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 name="Rectángulo: esquinas redondeadas 6">
            <a:extLst>
              <a:ext uri="{FF2B5EF4-FFF2-40B4-BE49-F238E27FC236}">
                <a16:creationId xmlns:a16="http://schemas.microsoft.com/office/drawing/2014/main" id="{A4B614AA-BDDB-431F-809C-A915E7AF3FBF}"/>
              </a:ext>
            </a:extLst>
          </p:cNvPr>
          <p:cNvSpPr/>
          <p:nvPr/>
        </p:nvSpPr>
        <p:spPr>
          <a:xfrm>
            <a:off x="1466056" y="6968858"/>
            <a:ext cx="5235369" cy="48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 name="Rectángulo: esquinas redondeadas 7">
            <a:extLst>
              <a:ext uri="{FF2B5EF4-FFF2-40B4-BE49-F238E27FC236}">
                <a16:creationId xmlns:a16="http://schemas.microsoft.com/office/drawing/2014/main" id="{610677CF-FC1B-43D9-82AC-265EC2CFF504}"/>
              </a:ext>
            </a:extLst>
          </p:cNvPr>
          <p:cNvSpPr/>
          <p:nvPr/>
        </p:nvSpPr>
        <p:spPr>
          <a:xfrm>
            <a:off x="1466056" y="7549954"/>
            <a:ext cx="7474745" cy="48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 name="CuadroTexto 8">
            <a:extLst>
              <a:ext uri="{FF2B5EF4-FFF2-40B4-BE49-F238E27FC236}">
                <a16:creationId xmlns:a16="http://schemas.microsoft.com/office/drawing/2014/main" id="{26CC7A12-DD80-4575-BA3E-59B65678EEE4}"/>
              </a:ext>
            </a:extLst>
          </p:cNvPr>
          <p:cNvSpPr txBox="1"/>
          <p:nvPr/>
        </p:nvSpPr>
        <p:spPr>
          <a:xfrm>
            <a:off x="2063187" y="5870505"/>
            <a:ext cx="2908300" cy="369332"/>
          </a:xfrm>
          <a:prstGeom prst="rect">
            <a:avLst/>
          </a:prstGeom>
          <a:noFill/>
        </p:spPr>
        <p:txBody>
          <a:bodyPr wrap="square" rtlCol="0">
            <a:spAutoFit/>
          </a:bodyPr>
          <a:lstStyle/>
          <a:p>
            <a:r>
              <a:rPr lang="ca-ES" dirty="0">
                <a:solidFill>
                  <a:srgbClr val="002060"/>
                </a:solidFill>
                <a:latin typeface="Apex New Medium" panose="02010600040501010103" pitchFamily="50" charset="0"/>
                <a:ea typeface="Apex New Medium" panose="02010600040501010103" pitchFamily="50" charset="0"/>
              </a:rPr>
              <a:t>T. 93 342 35 36</a:t>
            </a:r>
          </a:p>
        </p:txBody>
      </p:sp>
      <p:sp>
        <p:nvSpPr>
          <p:cNvPr id="10" name="CuadroTexto 9">
            <a:extLst>
              <a:ext uri="{FF2B5EF4-FFF2-40B4-BE49-F238E27FC236}">
                <a16:creationId xmlns:a16="http://schemas.microsoft.com/office/drawing/2014/main" id="{D5A73392-1A4A-4A6E-9407-D45D1F5F48D3}"/>
              </a:ext>
            </a:extLst>
          </p:cNvPr>
          <p:cNvSpPr txBox="1"/>
          <p:nvPr/>
        </p:nvSpPr>
        <p:spPr>
          <a:xfrm>
            <a:off x="2063187" y="6468117"/>
            <a:ext cx="3797300" cy="338554"/>
          </a:xfrm>
          <a:prstGeom prst="rect">
            <a:avLst/>
          </a:prstGeom>
          <a:noFill/>
        </p:spPr>
        <p:txBody>
          <a:bodyPr wrap="square" rtlCol="0">
            <a:spAutoFit/>
          </a:bodyPr>
          <a:lstStyle/>
          <a:p>
            <a:r>
              <a:rPr lang="ca-ES" sz="1600" dirty="0">
                <a:solidFill>
                  <a:srgbClr val="003C6E"/>
                </a:solidFill>
                <a:latin typeface="Apex New Medium" panose="02010600040501010103" pitchFamily="50" charset="0"/>
                <a:ea typeface="Apex New Medium" panose="02010600040501010103" pitchFamily="50" charset="0"/>
                <a:hlinkClick r:id="rId2">
                  <a:extLst>
                    <a:ext uri="{A12FA001-AC4F-418D-AE19-62706E023703}">
                      <ahyp:hlinkClr xmlns:ahyp="http://schemas.microsoft.com/office/drawing/2018/hyperlinkcolor" val="tx"/>
                    </a:ext>
                  </a:extLst>
                </a:hlinkClick>
              </a:rPr>
              <a:t>serveiseducatius@aiguesdebarcelona.cat</a:t>
            </a:r>
            <a:endParaRPr lang="ca-ES" sz="1600" dirty="0">
              <a:solidFill>
                <a:srgbClr val="003C6E"/>
              </a:solidFill>
              <a:latin typeface="Apex New Medium" panose="02010600040501010103" pitchFamily="50" charset="0"/>
              <a:ea typeface="Apex New Medium" panose="02010600040501010103" pitchFamily="50" charset="0"/>
            </a:endParaRPr>
          </a:p>
        </p:txBody>
      </p:sp>
      <p:sp>
        <p:nvSpPr>
          <p:cNvPr id="11" name="CuadroTexto 10">
            <a:extLst>
              <a:ext uri="{FF2B5EF4-FFF2-40B4-BE49-F238E27FC236}">
                <a16:creationId xmlns:a16="http://schemas.microsoft.com/office/drawing/2014/main" id="{4BE92F65-5EA6-494B-835E-979B92C5B76E}"/>
              </a:ext>
            </a:extLst>
          </p:cNvPr>
          <p:cNvSpPr txBox="1"/>
          <p:nvPr/>
        </p:nvSpPr>
        <p:spPr>
          <a:xfrm>
            <a:off x="2063186" y="7052871"/>
            <a:ext cx="5026545" cy="338554"/>
          </a:xfrm>
          <a:prstGeom prst="rect">
            <a:avLst/>
          </a:prstGeom>
          <a:noFill/>
        </p:spPr>
        <p:txBody>
          <a:bodyPr wrap="square" rtlCol="0">
            <a:spAutoFit/>
          </a:bodyPr>
          <a:lstStyle/>
          <a:p>
            <a:r>
              <a:rPr lang="ca-ES" sz="1600" dirty="0">
                <a:solidFill>
                  <a:srgbClr val="003C6E"/>
                </a:solidFill>
                <a:latin typeface="Apex New Medium" panose="02010600040501010103" pitchFamily="50" charset="0"/>
                <a:ea typeface="Apex New Medium" panose="02010600040501010103" pitchFamily="50" charset="0"/>
                <a:hlinkClick r:id="rId3">
                  <a:extLst>
                    <a:ext uri="{A12FA001-AC4F-418D-AE19-62706E023703}">
                      <ahyp:hlinkClr xmlns:ahyp="http://schemas.microsoft.com/office/drawing/2018/hyperlinkcolor" val="tx"/>
                    </a:ext>
                  </a:extLst>
                </a:hlinkClick>
              </a:rPr>
              <a:t>www.museudelesaigues.cat/activitats-educatives</a:t>
            </a:r>
            <a:endParaRPr lang="ca-ES" sz="1600" dirty="0">
              <a:solidFill>
                <a:srgbClr val="003C6E"/>
              </a:solidFill>
              <a:latin typeface="Apex New Medium" panose="02010600040501010103" pitchFamily="50" charset="0"/>
              <a:ea typeface="Apex New Medium" panose="02010600040501010103" pitchFamily="50" charset="0"/>
            </a:endParaRPr>
          </a:p>
        </p:txBody>
      </p:sp>
      <p:sp>
        <p:nvSpPr>
          <p:cNvPr id="12" name="CuadroTexto 11">
            <a:extLst>
              <a:ext uri="{FF2B5EF4-FFF2-40B4-BE49-F238E27FC236}">
                <a16:creationId xmlns:a16="http://schemas.microsoft.com/office/drawing/2014/main" id="{DC63B349-4E77-45BA-B7CA-BA24AC48B06C}"/>
              </a:ext>
            </a:extLst>
          </p:cNvPr>
          <p:cNvSpPr txBox="1"/>
          <p:nvPr/>
        </p:nvSpPr>
        <p:spPr>
          <a:xfrm>
            <a:off x="2063188" y="7632435"/>
            <a:ext cx="6763314" cy="338554"/>
          </a:xfrm>
          <a:prstGeom prst="rect">
            <a:avLst/>
          </a:prstGeom>
          <a:noFill/>
        </p:spPr>
        <p:txBody>
          <a:bodyPr wrap="square" rtlCol="0">
            <a:spAutoFit/>
          </a:bodyPr>
          <a:lstStyle/>
          <a:p>
            <a:r>
              <a:rPr lang="ca-ES" sz="1600" dirty="0">
                <a:solidFill>
                  <a:srgbClr val="003C6E"/>
                </a:solidFill>
                <a:latin typeface="Apex New Medium" panose="02010600040501010103" pitchFamily="50" charset="0"/>
                <a:ea typeface="Apex New Medium" panose="02010600040501010103" pitchFamily="50" charset="0"/>
                <a:hlinkClick r:id="rId4">
                  <a:extLst>
                    <a:ext uri="{A12FA001-AC4F-418D-AE19-62706E023703}">
                      <ahyp:hlinkClr xmlns:ahyp="http://schemas.microsoft.com/office/drawing/2018/hyperlinkcolor" val="tx"/>
                    </a:ext>
                  </a:extLst>
                </a:hlinkClick>
              </a:rPr>
              <a:t>www.aiguesdebarcelona.cat/explora-educa-i-participa/activitats-educatives</a:t>
            </a:r>
            <a:endParaRPr lang="ca-ES" sz="1600" dirty="0">
              <a:solidFill>
                <a:srgbClr val="003C6E"/>
              </a:solidFill>
              <a:latin typeface="Apex New Medium" panose="02010600040501010103" pitchFamily="50" charset="0"/>
              <a:ea typeface="Apex New Medium" panose="02010600040501010103" pitchFamily="50" charset="0"/>
            </a:endParaRPr>
          </a:p>
        </p:txBody>
      </p:sp>
      <p:pic>
        <p:nvPicPr>
          <p:cNvPr id="13" name="Imagen 12">
            <a:extLst>
              <a:ext uri="{FF2B5EF4-FFF2-40B4-BE49-F238E27FC236}">
                <a16:creationId xmlns:a16="http://schemas.microsoft.com/office/drawing/2014/main" id="{5B38CBA6-C329-4242-9BB9-05C63CE94983}"/>
              </a:ext>
            </a:extLst>
          </p:cNvPr>
          <p:cNvPicPr>
            <a:picLocks noChangeAspect="1"/>
          </p:cNvPicPr>
          <p:nvPr/>
        </p:nvPicPr>
        <p:blipFill>
          <a:blip r:embed="rId5"/>
          <a:stretch>
            <a:fillRect/>
          </a:stretch>
        </p:blipFill>
        <p:spPr>
          <a:xfrm>
            <a:off x="1610877" y="5822892"/>
            <a:ext cx="414210" cy="458589"/>
          </a:xfrm>
          <a:prstGeom prst="rect">
            <a:avLst/>
          </a:prstGeom>
        </p:spPr>
      </p:pic>
      <p:pic>
        <p:nvPicPr>
          <p:cNvPr id="14" name="Imagen 13">
            <a:extLst>
              <a:ext uri="{FF2B5EF4-FFF2-40B4-BE49-F238E27FC236}">
                <a16:creationId xmlns:a16="http://schemas.microsoft.com/office/drawing/2014/main" id="{6F8E140E-EF5E-45E6-8D46-FD6D64EDD9A7}"/>
              </a:ext>
            </a:extLst>
          </p:cNvPr>
          <p:cNvPicPr>
            <a:picLocks noChangeAspect="1"/>
          </p:cNvPicPr>
          <p:nvPr/>
        </p:nvPicPr>
        <p:blipFill>
          <a:blip r:embed="rId6"/>
          <a:stretch>
            <a:fillRect/>
          </a:stretch>
        </p:blipFill>
        <p:spPr>
          <a:xfrm>
            <a:off x="1600402" y="6452000"/>
            <a:ext cx="429552" cy="401839"/>
          </a:xfrm>
          <a:prstGeom prst="rect">
            <a:avLst/>
          </a:prstGeom>
        </p:spPr>
      </p:pic>
      <p:pic>
        <p:nvPicPr>
          <p:cNvPr id="15" name="Imagen 14">
            <a:extLst>
              <a:ext uri="{FF2B5EF4-FFF2-40B4-BE49-F238E27FC236}">
                <a16:creationId xmlns:a16="http://schemas.microsoft.com/office/drawing/2014/main" id="{84B33B54-AD53-4950-8E89-D6DB8AD76C0C}"/>
              </a:ext>
            </a:extLst>
          </p:cNvPr>
          <p:cNvPicPr>
            <a:picLocks noChangeAspect="1"/>
          </p:cNvPicPr>
          <p:nvPr/>
        </p:nvPicPr>
        <p:blipFill>
          <a:blip r:embed="rId7"/>
          <a:stretch>
            <a:fillRect/>
          </a:stretch>
        </p:blipFill>
        <p:spPr>
          <a:xfrm>
            <a:off x="1597320" y="7022524"/>
            <a:ext cx="427767" cy="399249"/>
          </a:xfrm>
          <a:prstGeom prst="rect">
            <a:avLst/>
          </a:prstGeom>
        </p:spPr>
      </p:pic>
      <p:pic>
        <p:nvPicPr>
          <p:cNvPr id="16" name="Imagen 15">
            <a:extLst>
              <a:ext uri="{FF2B5EF4-FFF2-40B4-BE49-F238E27FC236}">
                <a16:creationId xmlns:a16="http://schemas.microsoft.com/office/drawing/2014/main" id="{D1A553AA-C86D-4F1F-98D3-E7AF74327FD6}"/>
              </a:ext>
            </a:extLst>
          </p:cNvPr>
          <p:cNvPicPr>
            <a:picLocks noChangeAspect="1"/>
          </p:cNvPicPr>
          <p:nvPr/>
        </p:nvPicPr>
        <p:blipFill>
          <a:blip r:embed="rId7"/>
          <a:stretch>
            <a:fillRect/>
          </a:stretch>
        </p:blipFill>
        <p:spPr>
          <a:xfrm>
            <a:off x="1597320" y="7602088"/>
            <a:ext cx="427767" cy="399249"/>
          </a:xfrm>
          <a:prstGeom prst="rect">
            <a:avLst/>
          </a:prstGeom>
        </p:spPr>
      </p:pic>
    </p:spTree>
    <p:extLst>
      <p:ext uri="{BB962C8B-B14F-4D97-AF65-F5344CB8AC3E}">
        <p14:creationId xmlns:p14="http://schemas.microsoft.com/office/powerpoint/2010/main" val="307141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texto 2">
            <a:extLst>
              <a:ext uri="{FF2B5EF4-FFF2-40B4-BE49-F238E27FC236}">
                <a16:creationId xmlns:a16="http://schemas.microsoft.com/office/drawing/2014/main" id="{FA5350EC-25AD-482B-85D4-9ABA829B8CA4}"/>
              </a:ext>
            </a:extLst>
          </p:cNvPr>
          <p:cNvSpPr>
            <a:spLocks noGrp="1"/>
          </p:cNvSpPr>
          <p:nvPr>
            <p:ph type="body" sz="quarter" idx="10"/>
          </p:nvPr>
        </p:nvSpPr>
        <p:spPr>
          <a:xfrm>
            <a:off x="787317" y="1663220"/>
            <a:ext cx="11362930" cy="4531394"/>
          </a:xfrm>
        </p:spPr>
        <p:txBody>
          <a:bodyPr/>
          <a:lstStyle/>
          <a:p>
            <a:r>
              <a:rPr lang="ca-ES" sz="3200" b="1" dirty="0">
                <a:latin typeface="Apex New Bold" panose="02010600040501010103" pitchFamily="50" charset="0"/>
              </a:rPr>
              <a:t>PROGRAMA DE </a:t>
            </a:r>
            <a:r>
              <a:rPr lang="pt-BR" sz="3200" b="1" dirty="0">
                <a:latin typeface="Apex New Bold" panose="02010600040501010103" pitchFamily="50" charset="0"/>
              </a:rPr>
              <a:t>CICLES FORMATIUS DE GRAU MITJÀ I SUPERIOR</a:t>
            </a:r>
            <a:endParaRPr lang="ca-ES" sz="3200" b="1" dirty="0">
              <a:latin typeface="Apex New Bold" panose="02010600040501010103" pitchFamily="50" charset="0"/>
            </a:endParaRPr>
          </a:p>
          <a:p>
            <a:endParaRPr lang="ca-ES" sz="2400" dirty="0"/>
          </a:p>
          <a:p>
            <a:r>
              <a:rPr lang="ca-ES" sz="2400" dirty="0"/>
              <a:t>Les propostes educatives que ofereix el Museu de les Aigües per a batxillerat i cicles formatius les podeu introduir dins d’unitats didàctiques i projectes entorn de la </a:t>
            </a:r>
            <a:r>
              <a:rPr lang="ca-ES" sz="2400" b="1" dirty="0"/>
              <a:t>sostenibilitat </a:t>
            </a:r>
            <a:r>
              <a:rPr lang="ca-ES" sz="2400" dirty="0"/>
              <a:t>o</a:t>
            </a:r>
            <a:r>
              <a:rPr lang="ca-ES" sz="2400" b="1" dirty="0"/>
              <a:t> l’ús de l’aigua, </a:t>
            </a:r>
            <a:r>
              <a:rPr lang="ca-ES" sz="2400" dirty="0"/>
              <a:t>per aprofundir en el coneixement i la comprensió de </a:t>
            </a:r>
            <a:r>
              <a:rPr lang="ca-ES" sz="2400" b="1" dirty="0"/>
              <a:t>fenòmens i continguts concrets. </a:t>
            </a:r>
            <a:r>
              <a:rPr lang="ca-ES" sz="2400" dirty="0"/>
              <a:t>En general, aquestes s’acompanyen de guies didàctiques per facilitar la seva inclusió a l’aula.  </a:t>
            </a:r>
            <a:endParaRPr lang="es-ES" sz="2400" dirty="0"/>
          </a:p>
          <a:p>
            <a:r>
              <a:rPr lang="ca-ES" sz="2400" dirty="0"/>
              <a:t>Cada proposta educativa segueix aquesta seqüència d’aprenentatge: </a:t>
            </a:r>
          </a:p>
          <a:p>
            <a:endParaRPr lang="ca-ES" sz="2400" dirty="0"/>
          </a:p>
          <a:p>
            <a:r>
              <a:rPr lang="ca-ES" sz="2400" dirty="0"/>
              <a:t>	1) </a:t>
            </a:r>
            <a:r>
              <a:rPr lang="ca-ES" sz="2400" b="1" dirty="0"/>
              <a:t>Exploració</a:t>
            </a:r>
            <a:r>
              <a:rPr lang="ca-ES" sz="2400" dirty="0"/>
              <a:t> d’idees prèvies</a:t>
            </a:r>
          </a:p>
          <a:p>
            <a:r>
              <a:rPr lang="ca-ES" sz="2400" dirty="0"/>
              <a:t>	2) </a:t>
            </a:r>
            <a:r>
              <a:rPr lang="ca-ES" sz="2400" b="1" dirty="0"/>
              <a:t>Introducció</a:t>
            </a:r>
            <a:r>
              <a:rPr lang="ca-ES" sz="2400" dirty="0"/>
              <a:t> de nous continguts</a:t>
            </a:r>
          </a:p>
          <a:p>
            <a:r>
              <a:rPr lang="ca-ES" sz="2400" dirty="0"/>
              <a:t>	3) </a:t>
            </a:r>
            <a:r>
              <a:rPr lang="ca-ES" sz="2400" b="1" dirty="0"/>
              <a:t>Estructuració</a:t>
            </a:r>
            <a:r>
              <a:rPr lang="ca-ES" sz="2400" dirty="0"/>
              <a:t> dels coneixements</a:t>
            </a:r>
          </a:p>
          <a:p>
            <a:r>
              <a:rPr lang="ca-ES" sz="2400" dirty="0"/>
              <a:t>	4) </a:t>
            </a:r>
            <a:r>
              <a:rPr lang="ca-ES" sz="2400" b="1" dirty="0"/>
              <a:t>Aplicació</a:t>
            </a:r>
            <a:r>
              <a:rPr lang="ca-ES" sz="2400" dirty="0"/>
              <a:t> del coneixement</a:t>
            </a:r>
            <a:endParaRPr lang="es-ES" sz="2400" dirty="0"/>
          </a:p>
          <a:p>
            <a:endParaRPr lang="ca-ES" dirty="0"/>
          </a:p>
        </p:txBody>
      </p:sp>
    </p:spTree>
    <p:extLst>
      <p:ext uri="{BB962C8B-B14F-4D97-AF65-F5344CB8AC3E}">
        <p14:creationId xmlns:p14="http://schemas.microsoft.com/office/powerpoint/2010/main" val="3135461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CF772EA-DBE8-D845-A2D2-AE1DA2260EC1}"/>
              </a:ext>
            </a:extLst>
          </p:cNvPr>
          <p:cNvSpPr>
            <a:spLocks noGrp="1"/>
          </p:cNvSpPr>
          <p:nvPr>
            <p:ph type="body" sz="quarter" idx="10"/>
          </p:nvPr>
        </p:nvSpPr>
        <p:spPr>
          <a:xfrm>
            <a:off x="787317" y="1400174"/>
            <a:ext cx="7266920" cy="2027239"/>
          </a:xfrm>
        </p:spPr>
        <p:txBody>
          <a:bodyPr/>
          <a:lstStyle/>
          <a:p>
            <a:r>
              <a:rPr lang="es-ES" sz="5300" dirty="0"/>
              <a:t>Visita virtual interactiva al Museu de les Aigües</a:t>
            </a:r>
          </a:p>
        </p:txBody>
      </p:sp>
      <p:sp>
        <p:nvSpPr>
          <p:cNvPr id="3" name="Marcador de texto 2">
            <a:extLst>
              <a:ext uri="{FF2B5EF4-FFF2-40B4-BE49-F238E27FC236}">
                <a16:creationId xmlns:a16="http://schemas.microsoft.com/office/drawing/2014/main" id="{DD518A8A-D35B-C64E-899B-8E25A942E504}"/>
              </a:ext>
            </a:extLst>
          </p:cNvPr>
          <p:cNvSpPr>
            <a:spLocks noGrp="1"/>
          </p:cNvSpPr>
          <p:nvPr>
            <p:ph type="body" sz="quarter" idx="11"/>
          </p:nvPr>
        </p:nvSpPr>
        <p:spPr>
          <a:xfrm>
            <a:off x="744628" y="3296416"/>
            <a:ext cx="7430251" cy="2230485"/>
          </a:xfrm>
        </p:spPr>
        <p:txBody>
          <a:bodyPr/>
          <a:lstStyle/>
          <a:p>
            <a:r>
              <a:rPr lang="ca-ES" sz="1800"/>
              <a:t>Fes una visita virtual al Museu tot resolent les activitats proposades. </a:t>
            </a:r>
            <a:r>
              <a:rPr lang="ca-ES" sz="1800" dirty="0"/>
              <a:t>Podràs conèixer aquest espai únic a partir de la seva exposició i elements singulars, dels quals trobaràs continguts interactius, fotografies i materials audiovisuals.</a:t>
            </a:r>
          </a:p>
          <a:p>
            <a:r>
              <a:rPr lang="ca-ES" sz="1800" dirty="0"/>
              <a:t>Aquesta visita transmet la importància, passió i respecte que genera l'aigua, així com el patrimoni arquitectònic, l’ingeni i la tècnica que van fer possible el desenvolupament de l’àrea metropolitana de Barcelona. L'aigua és sinònim de vida i progrés.</a:t>
            </a:r>
          </a:p>
          <a:p>
            <a:r>
              <a:rPr lang="ca-ES" sz="1800" dirty="0"/>
              <a:t>.</a:t>
            </a:r>
          </a:p>
        </p:txBody>
      </p:sp>
      <p:sp>
        <p:nvSpPr>
          <p:cNvPr id="4" name="Marcador de texto 3">
            <a:extLst>
              <a:ext uri="{FF2B5EF4-FFF2-40B4-BE49-F238E27FC236}">
                <a16:creationId xmlns:a16="http://schemas.microsoft.com/office/drawing/2014/main" id="{9EB5A5F6-ED4C-EC4A-8B93-F4B50249335F}"/>
              </a:ext>
            </a:extLst>
          </p:cNvPr>
          <p:cNvSpPr>
            <a:spLocks noGrp="1"/>
          </p:cNvSpPr>
          <p:nvPr>
            <p:ph type="body" sz="quarter" idx="12"/>
          </p:nvPr>
        </p:nvSpPr>
        <p:spPr>
          <a:prstGeom prst="rect">
            <a:avLst/>
          </a:prstGeom>
        </p:spPr>
        <p:txBody>
          <a:bodyPr/>
          <a:lstStyle/>
          <a:p>
            <a:r>
              <a:rPr lang="ca-ES" dirty="0"/>
              <a:t>Visita lliure al Museu de les Aigües</a:t>
            </a:r>
          </a:p>
          <a:p>
            <a:r>
              <a:rPr lang="ca-ES" dirty="0"/>
              <a:t>Recorre tot el patrimoni, la tecnologia, l’espai expositiu i la biodiversitat que formen aquest espai tan únic i singular. </a:t>
            </a:r>
          </a:p>
        </p:txBody>
      </p:sp>
      <p:sp>
        <p:nvSpPr>
          <p:cNvPr id="5" name="Marcador de texto 4">
            <a:extLst>
              <a:ext uri="{FF2B5EF4-FFF2-40B4-BE49-F238E27FC236}">
                <a16:creationId xmlns:a16="http://schemas.microsoft.com/office/drawing/2014/main" id="{048F9ECF-3F43-0E40-BECA-DAE2DC11C4E9}"/>
              </a:ext>
            </a:extLst>
          </p:cNvPr>
          <p:cNvSpPr>
            <a:spLocks noGrp="1"/>
          </p:cNvSpPr>
          <p:nvPr>
            <p:ph type="body" sz="quarter" idx="13"/>
          </p:nvPr>
        </p:nvSpPr>
        <p:spPr>
          <a:prstGeom prst="rect">
            <a:avLst/>
          </a:prstGeom>
        </p:spPr>
        <p:txBody>
          <a:bodyPr/>
          <a:lstStyle/>
          <a:p>
            <a:r>
              <a:rPr lang="es-ES" dirty="0" err="1">
                <a:hlinkClick r:id="rId2">
                  <a:extLst>
                    <a:ext uri="{A12FA001-AC4F-418D-AE19-62706E023703}">
                      <ahyp:hlinkClr xmlns:ahyp="http://schemas.microsoft.com/office/drawing/2018/hyperlinkcolor" val="tx"/>
                    </a:ext>
                  </a:extLst>
                </a:hlinkClick>
              </a:rPr>
              <a:t>Accedir</a:t>
            </a:r>
            <a:r>
              <a:rPr lang="es-ES" dirty="0">
                <a:hlinkClick r:id="rId2">
                  <a:extLst>
                    <a:ext uri="{A12FA001-AC4F-418D-AE19-62706E023703}">
                      <ahyp:hlinkClr xmlns:ahyp="http://schemas.microsoft.com/office/drawing/2018/hyperlinkcolor" val="tx"/>
                    </a:ext>
                  </a:extLst>
                </a:hlinkClick>
              </a:rPr>
              <a:t>-hi</a:t>
            </a:r>
            <a:endParaRPr lang="es-ES" dirty="0">
              <a:hlinkClick r:id="rId3">
                <a:extLst>
                  <a:ext uri="{A12FA001-AC4F-418D-AE19-62706E023703}">
                    <ahyp:hlinkClr xmlns:ahyp="http://schemas.microsoft.com/office/drawing/2018/hyperlinkcolor" val="tx"/>
                  </a:ext>
                </a:extLst>
              </a:hlinkClick>
            </a:endParaRPr>
          </a:p>
        </p:txBody>
      </p:sp>
      <p:sp>
        <p:nvSpPr>
          <p:cNvPr id="6" name="Marcador de posición de imagen 5">
            <a:extLst>
              <a:ext uri="{FF2B5EF4-FFF2-40B4-BE49-F238E27FC236}">
                <a16:creationId xmlns:a16="http://schemas.microsoft.com/office/drawing/2014/main" id="{5ADA9BA9-135C-4287-989A-7B964045E75A}"/>
              </a:ext>
            </a:extLst>
          </p:cNvPr>
          <p:cNvSpPr>
            <a:spLocks noGrp="1"/>
          </p:cNvSpPr>
          <p:nvPr>
            <p:ph type="pic" sz="quarter" idx="14"/>
          </p:nvPr>
        </p:nvSpPr>
        <p:spPr/>
      </p:sp>
      <p:sp>
        <p:nvSpPr>
          <p:cNvPr id="7" name="Marcador de posición de imagen 6">
            <a:extLst>
              <a:ext uri="{FF2B5EF4-FFF2-40B4-BE49-F238E27FC236}">
                <a16:creationId xmlns:a16="http://schemas.microsoft.com/office/drawing/2014/main" id="{230A2BFA-8FCE-49C2-8E7B-FE7D65B12E1A}"/>
              </a:ext>
            </a:extLst>
          </p:cNvPr>
          <p:cNvSpPr>
            <a:spLocks noGrp="1"/>
          </p:cNvSpPr>
          <p:nvPr>
            <p:ph type="pic" sz="quarter" idx="15"/>
          </p:nvPr>
        </p:nvSpPr>
        <p:spPr/>
      </p:sp>
      <p:sp>
        <p:nvSpPr>
          <p:cNvPr id="12" name="Marcador de texto 20">
            <a:extLst>
              <a:ext uri="{FF2B5EF4-FFF2-40B4-BE49-F238E27FC236}">
                <a16:creationId xmlns:a16="http://schemas.microsoft.com/office/drawing/2014/main" id="{A2818414-87F0-534B-B6D8-19F441C70C43}"/>
              </a:ext>
            </a:extLst>
          </p:cNvPr>
          <p:cNvSpPr>
            <a:spLocks noGrp="1"/>
          </p:cNvSpPr>
          <p:nvPr>
            <p:ph type="body" sz="quarter" idx="16"/>
          </p:nvPr>
        </p:nvSpPr>
        <p:spPr>
          <a:xfrm>
            <a:off x="8530720" y="3827350"/>
            <a:ext cx="3727865" cy="1128340"/>
          </a:xfrm>
          <a:prstGeom prst="rect">
            <a:avLst/>
          </a:prstGeom>
        </p:spPr>
        <p:txBody>
          <a:bodyPr/>
          <a:lstStyle/>
          <a:p>
            <a:pPr>
              <a:lnSpc>
                <a:spcPct val="100000"/>
              </a:lnSpc>
            </a:pPr>
            <a:r>
              <a:rPr lang="es-ES" dirty="0"/>
              <a:t>Visita de 60 </a:t>
            </a:r>
            <a:r>
              <a:rPr lang="es-ES" dirty="0" err="1"/>
              <a:t>minuts</a:t>
            </a:r>
            <a:endParaRPr lang="es-ES" dirty="0"/>
          </a:p>
          <a:p>
            <a:pPr>
              <a:lnSpc>
                <a:spcPct val="100000"/>
              </a:lnSpc>
            </a:pPr>
            <a:r>
              <a:rPr lang="es-ES" dirty="0"/>
              <a:t>Cicles </a:t>
            </a:r>
            <a:r>
              <a:rPr lang="es-ES" dirty="0" err="1"/>
              <a:t>formatius</a:t>
            </a:r>
            <a:endParaRPr lang="es-ES" dirty="0"/>
          </a:p>
        </p:txBody>
      </p:sp>
      <p:pic>
        <p:nvPicPr>
          <p:cNvPr id="9" name="Imagen 8">
            <a:extLst>
              <a:ext uri="{FF2B5EF4-FFF2-40B4-BE49-F238E27FC236}">
                <a16:creationId xmlns:a16="http://schemas.microsoft.com/office/drawing/2014/main" id="{F80873C4-858A-EF4A-B2E7-A68B2B37677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480"/>
          <a:stretch/>
        </p:blipFill>
        <p:spPr>
          <a:xfrm>
            <a:off x="787317" y="6003235"/>
            <a:ext cx="5714287" cy="2895880"/>
          </a:xfrm>
          <a:prstGeom prst="rect">
            <a:avLst/>
          </a:prstGeom>
        </p:spPr>
      </p:pic>
      <p:pic>
        <p:nvPicPr>
          <p:cNvPr id="10" name="Imagen 9">
            <a:extLst>
              <a:ext uri="{FF2B5EF4-FFF2-40B4-BE49-F238E27FC236}">
                <a16:creationId xmlns:a16="http://schemas.microsoft.com/office/drawing/2014/main" id="{A7925876-3778-DE4E-8CCA-01773469971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647290" y="6003235"/>
            <a:ext cx="3363402" cy="2895880"/>
          </a:xfrm>
          <a:prstGeom prst="rect">
            <a:avLst/>
          </a:prstGeom>
        </p:spPr>
      </p:pic>
      <p:pic>
        <p:nvPicPr>
          <p:cNvPr id="11" name="Imagen 10">
            <a:extLst>
              <a:ext uri="{FF2B5EF4-FFF2-40B4-BE49-F238E27FC236}">
                <a16:creationId xmlns:a16="http://schemas.microsoft.com/office/drawing/2014/main" id="{88EE4B11-E173-DD49-9E96-11EDCA04162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161056" y="6003235"/>
            <a:ext cx="1979875" cy="2895880"/>
          </a:xfrm>
          <a:prstGeom prst="rect">
            <a:avLst/>
          </a:prstGeom>
        </p:spPr>
      </p:pic>
    </p:spTree>
    <p:extLst>
      <p:ext uri="{BB962C8B-B14F-4D97-AF65-F5344CB8AC3E}">
        <p14:creationId xmlns:p14="http://schemas.microsoft.com/office/powerpoint/2010/main" val="3570474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C70B7B3-0897-D142-928A-3DDC0929F002}"/>
              </a:ext>
            </a:extLst>
          </p:cNvPr>
          <p:cNvSpPr>
            <a:spLocks noGrp="1"/>
          </p:cNvSpPr>
          <p:nvPr>
            <p:ph type="body" sz="quarter" idx="10"/>
          </p:nvPr>
        </p:nvSpPr>
        <p:spPr>
          <a:xfrm>
            <a:off x="787317" y="1400174"/>
            <a:ext cx="6565461" cy="2027239"/>
          </a:xfrm>
        </p:spPr>
        <p:txBody>
          <a:bodyPr/>
          <a:lstStyle/>
          <a:p>
            <a:r>
              <a:rPr lang="ca-ES" sz="5400" dirty="0"/>
              <a:t>Visita virtual a ETAP de Sant Joan Despí</a:t>
            </a:r>
          </a:p>
        </p:txBody>
      </p:sp>
      <p:sp>
        <p:nvSpPr>
          <p:cNvPr id="3" name="Marcador de texto 2">
            <a:extLst>
              <a:ext uri="{FF2B5EF4-FFF2-40B4-BE49-F238E27FC236}">
                <a16:creationId xmlns:a16="http://schemas.microsoft.com/office/drawing/2014/main" id="{46D4BE5C-FA7C-874F-B01D-91E5FD2FC165}"/>
              </a:ext>
            </a:extLst>
          </p:cNvPr>
          <p:cNvSpPr>
            <a:spLocks noGrp="1"/>
          </p:cNvSpPr>
          <p:nvPr>
            <p:ph type="body" sz="quarter" idx="11"/>
          </p:nvPr>
        </p:nvSpPr>
        <p:spPr>
          <a:xfrm>
            <a:off x="787318" y="3778596"/>
            <a:ext cx="6780546" cy="1731204"/>
          </a:xfrm>
        </p:spPr>
        <p:txBody>
          <a:bodyPr/>
          <a:lstStyle/>
          <a:p>
            <a:r>
              <a:rPr lang="ca-ES" sz="1800" dirty="0"/>
              <a:t>Portar aigua de màxima qualitat fins a l’aixeta és tot un repte si es tenen en compte els desafiaments tecnològics, econòmics i mediambientals d’avui en dia. I l’estació de tractament d’aigua potable (ETAP) de Sant Joan Despí, una de les plantes més capdavanteres d’Europa, és una de les que ho aconsegueix. Vols saber com funciona i quins són els seus secrets?</a:t>
            </a:r>
          </a:p>
          <a:p>
            <a:endParaRPr lang="ca-ES" sz="1800" dirty="0"/>
          </a:p>
        </p:txBody>
      </p:sp>
      <p:sp>
        <p:nvSpPr>
          <p:cNvPr id="5" name="Marcador de texto 4">
            <a:extLst>
              <a:ext uri="{FF2B5EF4-FFF2-40B4-BE49-F238E27FC236}">
                <a16:creationId xmlns:a16="http://schemas.microsoft.com/office/drawing/2014/main" id="{DB8CB9ED-318F-D246-BF27-DB0D0F40B42D}"/>
              </a:ext>
            </a:extLst>
          </p:cNvPr>
          <p:cNvSpPr>
            <a:spLocks noGrp="1"/>
          </p:cNvSpPr>
          <p:nvPr>
            <p:ph type="body" sz="quarter" idx="13"/>
          </p:nvPr>
        </p:nvSpPr>
        <p:spPr/>
        <p:txBody>
          <a:bodyPr/>
          <a:lstStyle/>
          <a:p>
            <a:r>
              <a:rPr lang="es-ES" dirty="0" err="1">
                <a:hlinkClick r:id="rId2">
                  <a:extLst>
                    <a:ext uri="{A12FA001-AC4F-418D-AE19-62706E023703}">
                      <ahyp:hlinkClr xmlns:ahyp="http://schemas.microsoft.com/office/drawing/2018/hyperlinkcolor" val="tx"/>
                    </a:ext>
                  </a:extLst>
                </a:hlinkClick>
              </a:rPr>
              <a:t>Accedir</a:t>
            </a:r>
            <a:r>
              <a:rPr lang="es-ES" dirty="0">
                <a:hlinkClick r:id="rId2">
                  <a:extLst>
                    <a:ext uri="{A12FA001-AC4F-418D-AE19-62706E023703}">
                      <ahyp:hlinkClr xmlns:ahyp="http://schemas.microsoft.com/office/drawing/2018/hyperlinkcolor" val="tx"/>
                    </a:ext>
                  </a:extLst>
                </a:hlinkClick>
              </a:rPr>
              <a:t>-hi</a:t>
            </a:r>
            <a:endParaRPr lang="es-ES" dirty="0">
              <a:hlinkClick r:id="rId3">
                <a:extLst>
                  <a:ext uri="{A12FA001-AC4F-418D-AE19-62706E023703}">
                    <ahyp:hlinkClr xmlns:ahyp="http://schemas.microsoft.com/office/drawing/2018/hyperlinkcolor" val="tx"/>
                  </a:ext>
                </a:extLst>
              </a:hlinkClick>
            </a:endParaRPr>
          </a:p>
        </p:txBody>
      </p:sp>
      <p:sp>
        <p:nvSpPr>
          <p:cNvPr id="8" name="Marcador de texto 7">
            <a:extLst>
              <a:ext uri="{FF2B5EF4-FFF2-40B4-BE49-F238E27FC236}">
                <a16:creationId xmlns:a16="http://schemas.microsoft.com/office/drawing/2014/main" id="{003684A6-E5E2-0B4F-B623-5E8D58DF0115}"/>
              </a:ext>
            </a:extLst>
          </p:cNvPr>
          <p:cNvSpPr>
            <a:spLocks noGrp="1"/>
          </p:cNvSpPr>
          <p:nvPr>
            <p:ph type="body" sz="quarter" idx="16"/>
          </p:nvPr>
        </p:nvSpPr>
        <p:spPr>
          <a:xfrm>
            <a:off x="8530720" y="4059572"/>
            <a:ext cx="3403797" cy="1128340"/>
          </a:xfrm>
        </p:spPr>
        <p:txBody>
          <a:bodyPr/>
          <a:lstStyle/>
          <a:p>
            <a:r>
              <a:rPr lang="es-ES" sz="1050" dirty="0"/>
              <a:t>Visita de 30 </a:t>
            </a:r>
            <a:r>
              <a:rPr lang="es-ES" sz="1050" dirty="0" err="1"/>
              <a:t>minuts</a:t>
            </a:r>
            <a:endParaRPr lang="es-ES" sz="1050" dirty="0"/>
          </a:p>
          <a:p>
            <a:r>
              <a:rPr lang="es-ES" sz="1050" dirty="0" err="1"/>
              <a:t>Experiències</a:t>
            </a:r>
            <a:r>
              <a:rPr lang="es-ES" sz="1050" dirty="0"/>
              <a:t> </a:t>
            </a:r>
            <a:r>
              <a:rPr lang="es-ES" sz="1050" dirty="0" err="1"/>
              <a:t>didàctiques</a:t>
            </a:r>
            <a:r>
              <a:rPr lang="es-ES" sz="1050" dirty="0"/>
              <a:t> </a:t>
            </a:r>
            <a:r>
              <a:rPr lang="es-ES" sz="1050" dirty="0" err="1"/>
              <a:t>complementàries</a:t>
            </a:r>
            <a:r>
              <a:rPr lang="es-ES" sz="1050" dirty="0"/>
              <a:t> de 60 </a:t>
            </a:r>
            <a:r>
              <a:rPr lang="es-ES" sz="1050" dirty="0" err="1"/>
              <a:t>minuts</a:t>
            </a:r>
            <a:endParaRPr lang="es-ES" sz="1050" dirty="0"/>
          </a:p>
          <a:p>
            <a:r>
              <a:rPr lang="es-ES" sz="1050" dirty="0"/>
              <a:t>Cicles </a:t>
            </a:r>
            <a:r>
              <a:rPr lang="es-ES" sz="1050" dirty="0" err="1"/>
              <a:t>formatius</a:t>
            </a:r>
            <a:endParaRPr lang="es-ES" sz="1050" dirty="0"/>
          </a:p>
        </p:txBody>
      </p:sp>
      <p:pic>
        <p:nvPicPr>
          <p:cNvPr id="13" name="Marcador de posición de imagen 9">
            <a:extLst>
              <a:ext uri="{FF2B5EF4-FFF2-40B4-BE49-F238E27FC236}">
                <a16:creationId xmlns:a16="http://schemas.microsoft.com/office/drawing/2014/main" id="{10E7F8AA-F26D-419C-9D77-201EACC80D89}"/>
              </a:ext>
            </a:extLst>
          </p:cNvPr>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a:stretch/>
        </p:blipFill>
        <p:spPr>
          <a:xfrm>
            <a:off x="787400" y="6003925"/>
            <a:ext cx="4690533" cy="2895600"/>
          </a:xfrm>
        </p:spPr>
      </p:pic>
      <p:pic>
        <p:nvPicPr>
          <p:cNvPr id="14" name="Marcador de posición de imagen 11">
            <a:extLst>
              <a:ext uri="{FF2B5EF4-FFF2-40B4-BE49-F238E27FC236}">
                <a16:creationId xmlns:a16="http://schemas.microsoft.com/office/drawing/2014/main" id="{33956D7B-8B2E-4792-A6B4-9F5F3AFB8E07}"/>
              </a:ext>
            </a:extLst>
          </p:cNvPr>
          <p:cNvPicPr>
            <a:picLocks noGrp="1" noChangeAspect="1"/>
          </p:cNvPicPr>
          <p:nvPr>
            <p:ph type="pic" sz="quarter" idx="15"/>
          </p:nvPr>
        </p:nvPicPr>
        <p:blipFill rotWithShape="1">
          <a:blip r:embed="rId5" cstate="email">
            <a:extLst>
              <a:ext uri="{28A0092B-C50C-407E-A947-70E740481C1C}">
                <a14:useLocalDpi xmlns:a14="http://schemas.microsoft.com/office/drawing/2010/main"/>
              </a:ext>
            </a:extLst>
          </a:blip>
          <a:srcRect/>
          <a:stretch/>
        </p:blipFill>
        <p:spPr>
          <a:xfrm>
            <a:off x="5655734" y="6003925"/>
            <a:ext cx="6485198" cy="2895600"/>
          </a:xfrm>
        </p:spPr>
      </p:pic>
      <p:sp>
        <p:nvSpPr>
          <p:cNvPr id="11" name="Marcador de texto 3">
            <a:extLst>
              <a:ext uri="{FF2B5EF4-FFF2-40B4-BE49-F238E27FC236}">
                <a16:creationId xmlns:a16="http://schemas.microsoft.com/office/drawing/2014/main" id="{98156009-62B9-4917-BEF6-A3F69E057821}"/>
              </a:ext>
            </a:extLst>
          </p:cNvPr>
          <p:cNvSpPr txBox="1">
            <a:spLocks/>
          </p:cNvSpPr>
          <p:nvPr/>
        </p:nvSpPr>
        <p:spPr>
          <a:xfrm>
            <a:off x="8515594" y="1640548"/>
            <a:ext cx="3418923" cy="1947073"/>
          </a:xfrm>
          <a:prstGeom prst="rect">
            <a:avLst/>
          </a:prstGeom>
        </p:spPr>
        <p:txBody>
          <a:bodyPr anchor="t"/>
          <a:lstStyle>
            <a:lvl1pPr marL="0" indent="0" algn="l" defTabSz="1300277" rtl="0" eaLnBrk="1" latinLnBrk="0" hangingPunct="1">
              <a:lnSpc>
                <a:spcPct val="90000"/>
              </a:lnSpc>
              <a:spcBef>
                <a:spcPts val="1422"/>
              </a:spcBef>
              <a:buFont typeface="Arial" panose="020B0604020202020204" pitchFamily="34" charset="0"/>
              <a:buNone/>
              <a:defRPr sz="1600" b="0" i="0" kern="1200">
                <a:solidFill>
                  <a:srgbClr val="273475"/>
                </a:solidFill>
                <a:latin typeface="Apex New Book" panose="02010600040501010103" pitchFamily="2" charset="77"/>
                <a:ea typeface="Apex New Book" panose="02010600040501010103" pitchFamily="2" charset="77"/>
                <a:cs typeface="+mn-cs"/>
              </a:defRPr>
            </a:lvl1pPr>
            <a:lvl2pPr marL="975208" indent="-325069" algn="l" defTabSz="1300277"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346" indent="-325069" algn="l" defTabSz="1300277"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484"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5623"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5761"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5900"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038"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176"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r>
              <a:rPr lang="ca-ES" sz="1400" dirty="0"/>
              <a:t>Recorre amb realitat augmentada la planta de Sant Joan Despí. Els desplegables en els punts seleccionats de la instal·lació permeten veure en tres dimensions com funciona cada etapa essencial del procés. A més, pots obtenir informació sobre el seu funcionament i fer activitats didàctiques complementàries per entendre els reptes d’una potabilització sostenible.</a:t>
            </a:r>
          </a:p>
        </p:txBody>
      </p:sp>
    </p:spTree>
    <p:extLst>
      <p:ext uri="{BB962C8B-B14F-4D97-AF65-F5344CB8AC3E}">
        <p14:creationId xmlns:p14="http://schemas.microsoft.com/office/powerpoint/2010/main" val="508815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5D07C3A-5A96-A545-9F4E-F3008717D43C}"/>
              </a:ext>
            </a:extLst>
          </p:cNvPr>
          <p:cNvSpPr>
            <a:spLocks noGrp="1"/>
          </p:cNvSpPr>
          <p:nvPr>
            <p:ph type="body" sz="quarter" idx="10"/>
          </p:nvPr>
        </p:nvSpPr>
        <p:spPr/>
        <p:txBody>
          <a:bodyPr/>
          <a:lstStyle/>
          <a:p>
            <a:r>
              <a:rPr lang="es-ES" sz="5400" dirty="0"/>
              <a:t>24/7/365 </a:t>
            </a:r>
            <a:br>
              <a:rPr lang="es-ES" sz="5400" dirty="0"/>
            </a:br>
            <a:r>
              <a:rPr lang="es-ES" sz="5400" dirty="0"/>
              <a:t>La </a:t>
            </a:r>
            <a:r>
              <a:rPr lang="es-ES" sz="5400" dirty="0" err="1"/>
              <a:t>complexitat</a:t>
            </a:r>
            <a:r>
              <a:rPr lang="es-ES" sz="5400" dirty="0"/>
              <a:t> de </a:t>
            </a:r>
            <a:br>
              <a:rPr lang="es-ES" sz="5400" dirty="0"/>
            </a:br>
            <a:r>
              <a:rPr lang="es-ES" sz="5400" dirty="0" err="1"/>
              <a:t>tenir</a:t>
            </a:r>
            <a:r>
              <a:rPr lang="es-ES" sz="5400" dirty="0"/>
              <a:t> </a:t>
            </a:r>
            <a:r>
              <a:rPr lang="es-ES" sz="5400" dirty="0" err="1"/>
              <a:t>aigua</a:t>
            </a:r>
            <a:r>
              <a:rPr lang="es-ES" sz="5400" dirty="0"/>
              <a:t> a </a:t>
            </a:r>
            <a:r>
              <a:rPr lang="es-ES" sz="5400" dirty="0" err="1"/>
              <a:t>l’aixeta</a:t>
            </a:r>
            <a:endParaRPr lang="es-ES" sz="5400" dirty="0"/>
          </a:p>
        </p:txBody>
      </p:sp>
      <p:sp>
        <p:nvSpPr>
          <p:cNvPr id="3" name="Marcador de texto 2">
            <a:extLst>
              <a:ext uri="{FF2B5EF4-FFF2-40B4-BE49-F238E27FC236}">
                <a16:creationId xmlns:a16="http://schemas.microsoft.com/office/drawing/2014/main" id="{92534AA0-17CD-BF4A-9143-9D9FCC33F3BB}"/>
              </a:ext>
            </a:extLst>
          </p:cNvPr>
          <p:cNvSpPr>
            <a:spLocks noGrp="1"/>
          </p:cNvSpPr>
          <p:nvPr>
            <p:ph type="body" sz="quarter" idx="11"/>
          </p:nvPr>
        </p:nvSpPr>
        <p:spPr>
          <a:xfrm>
            <a:off x="787317" y="3858371"/>
            <a:ext cx="6720388" cy="1731204"/>
          </a:xfrm>
        </p:spPr>
        <p:txBody>
          <a:bodyPr/>
          <a:lstStyle/>
          <a:p>
            <a:r>
              <a:rPr lang="es-ES" dirty="0" err="1"/>
              <a:t>Com</a:t>
            </a:r>
            <a:r>
              <a:rPr lang="es-ES" dirty="0"/>
              <a:t> </a:t>
            </a:r>
            <a:r>
              <a:rPr lang="es-ES" dirty="0" err="1"/>
              <a:t>s’assoleix</a:t>
            </a:r>
            <a:r>
              <a:rPr lang="es-ES" dirty="0"/>
              <a:t> el </a:t>
            </a:r>
            <a:r>
              <a:rPr lang="es-ES" dirty="0" err="1"/>
              <a:t>compromís</a:t>
            </a:r>
            <a:r>
              <a:rPr lang="es-ES" dirty="0"/>
              <a:t> de servir </a:t>
            </a:r>
            <a:r>
              <a:rPr lang="es-ES" dirty="0" err="1"/>
              <a:t>aigua</a:t>
            </a:r>
            <a:r>
              <a:rPr lang="es-ES" dirty="0"/>
              <a:t> les 24 </a:t>
            </a:r>
            <a:r>
              <a:rPr lang="es-ES" dirty="0" err="1"/>
              <a:t>hores</a:t>
            </a:r>
            <a:r>
              <a:rPr lang="es-ES" dirty="0"/>
              <a:t> del </a:t>
            </a:r>
            <a:r>
              <a:rPr lang="es-ES" dirty="0" err="1"/>
              <a:t>dia</a:t>
            </a:r>
            <a:r>
              <a:rPr lang="es-ES" dirty="0"/>
              <a:t>, </a:t>
            </a:r>
            <a:r>
              <a:rPr lang="es-ES" dirty="0" err="1"/>
              <a:t>els</a:t>
            </a:r>
            <a:r>
              <a:rPr lang="es-ES" dirty="0"/>
              <a:t> 7 </a:t>
            </a:r>
            <a:r>
              <a:rPr lang="es-ES" dirty="0" err="1"/>
              <a:t>dies</a:t>
            </a:r>
            <a:r>
              <a:rPr lang="es-ES" dirty="0"/>
              <a:t> de la </a:t>
            </a:r>
            <a:r>
              <a:rPr lang="es-ES" dirty="0" err="1"/>
              <a:t>setmana</a:t>
            </a:r>
            <a:r>
              <a:rPr lang="es-ES" dirty="0"/>
              <a:t>, </a:t>
            </a:r>
            <a:r>
              <a:rPr lang="es-ES" dirty="0" err="1"/>
              <a:t>els</a:t>
            </a:r>
            <a:r>
              <a:rPr lang="es-ES" dirty="0"/>
              <a:t> 365 </a:t>
            </a:r>
            <a:r>
              <a:rPr lang="es-ES" dirty="0" err="1"/>
              <a:t>dies</a:t>
            </a:r>
            <a:r>
              <a:rPr lang="es-ES" dirty="0"/>
              <a:t> de </a:t>
            </a:r>
            <a:r>
              <a:rPr lang="es-ES" dirty="0" err="1"/>
              <a:t>l’any</a:t>
            </a:r>
            <a:r>
              <a:rPr lang="es-ES" dirty="0"/>
              <a:t>, a </a:t>
            </a:r>
            <a:r>
              <a:rPr lang="es-ES" dirty="0" err="1"/>
              <a:t>més</a:t>
            </a:r>
            <a:r>
              <a:rPr lang="es-ES" dirty="0"/>
              <a:t> de tres </a:t>
            </a:r>
            <a:r>
              <a:rPr lang="es-ES" dirty="0" err="1"/>
              <a:t>milions</a:t>
            </a:r>
            <a:r>
              <a:rPr lang="es-ES" dirty="0"/>
              <a:t> de persones? El repte no </a:t>
            </a:r>
            <a:r>
              <a:rPr lang="es-ES" dirty="0" err="1"/>
              <a:t>és</a:t>
            </a:r>
            <a:r>
              <a:rPr lang="es-ES" dirty="0"/>
              <a:t> </a:t>
            </a:r>
            <a:r>
              <a:rPr lang="es-ES" dirty="0" err="1"/>
              <a:t>senzill</a:t>
            </a:r>
            <a:r>
              <a:rPr lang="es-ES" dirty="0"/>
              <a:t>. </a:t>
            </a:r>
            <a:r>
              <a:rPr lang="es-ES" dirty="0" err="1"/>
              <a:t>Descobreix</a:t>
            </a:r>
            <a:r>
              <a:rPr lang="es-ES" dirty="0"/>
              <a:t> </a:t>
            </a:r>
            <a:r>
              <a:rPr lang="es-ES" dirty="0" err="1"/>
              <a:t>amb</a:t>
            </a:r>
            <a:r>
              <a:rPr lang="es-ES" dirty="0"/>
              <a:t> </a:t>
            </a:r>
            <a:r>
              <a:rPr lang="es-ES" dirty="0" err="1"/>
              <a:t>aquest</a:t>
            </a:r>
            <a:r>
              <a:rPr lang="es-ES" dirty="0"/>
              <a:t> </a:t>
            </a:r>
            <a:r>
              <a:rPr lang="es-ES" dirty="0" err="1"/>
              <a:t>recurs</a:t>
            </a:r>
            <a:r>
              <a:rPr lang="es-ES" dirty="0"/>
              <a:t> </a:t>
            </a:r>
            <a:r>
              <a:rPr lang="es-ES" dirty="0" err="1"/>
              <a:t>interactiu</a:t>
            </a:r>
            <a:r>
              <a:rPr lang="es-ES" dirty="0"/>
              <a:t> les </a:t>
            </a:r>
            <a:r>
              <a:rPr lang="es-ES" dirty="0" err="1"/>
              <a:t>infraestructures</a:t>
            </a:r>
            <a:r>
              <a:rPr lang="es-ES" dirty="0"/>
              <a:t>, persones i  tasques </a:t>
            </a:r>
            <a:r>
              <a:rPr lang="es-ES" dirty="0" err="1"/>
              <a:t>necessàries</a:t>
            </a:r>
            <a:r>
              <a:rPr lang="es-ES" dirty="0"/>
              <a:t> per </a:t>
            </a:r>
            <a:r>
              <a:rPr lang="es-ES" dirty="0" err="1"/>
              <a:t>aconseguir-ho</a:t>
            </a:r>
            <a:r>
              <a:rPr lang="es-ES" dirty="0"/>
              <a:t>.</a:t>
            </a:r>
          </a:p>
        </p:txBody>
      </p:sp>
      <p:sp>
        <p:nvSpPr>
          <p:cNvPr id="4" name="Marcador de texto 3">
            <a:extLst>
              <a:ext uri="{FF2B5EF4-FFF2-40B4-BE49-F238E27FC236}">
                <a16:creationId xmlns:a16="http://schemas.microsoft.com/office/drawing/2014/main" id="{ADCE2DF8-7BDF-B448-AC9B-49884BC652CE}"/>
              </a:ext>
            </a:extLst>
          </p:cNvPr>
          <p:cNvSpPr>
            <a:spLocks noGrp="1"/>
          </p:cNvSpPr>
          <p:nvPr>
            <p:ph type="body" sz="quarter" idx="12"/>
          </p:nvPr>
        </p:nvSpPr>
        <p:spPr/>
        <p:txBody>
          <a:bodyPr/>
          <a:lstStyle/>
          <a:p>
            <a:r>
              <a:rPr lang="es-ES" dirty="0" err="1"/>
              <a:t>Joc</a:t>
            </a:r>
            <a:r>
              <a:rPr lang="es-ES" dirty="0"/>
              <a:t> </a:t>
            </a:r>
            <a:r>
              <a:rPr lang="es-ES" dirty="0" err="1"/>
              <a:t>interactiu</a:t>
            </a:r>
            <a:endParaRPr lang="es-ES" dirty="0"/>
          </a:p>
          <a:p>
            <a:r>
              <a:rPr lang="es-ES" dirty="0"/>
              <a:t>4.500 km de </a:t>
            </a:r>
            <a:r>
              <a:rPr lang="es-ES" dirty="0" err="1"/>
              <a:t>canonades</a:t>
            </a:r>
            <a:r>
              <a:rPr lang="es-ES" dirty="0"/>
              <a:t>, 91 </a:t>
            </a:r>
            <a:r>
              <a:rPr lang="es-ES" dirty="0" err="1"/>
              <a:t>dipòsits</a:t>
            </a:r>
            <a:r>
              <a:rPr lang="es-ES" dirty="0"/>
              <a:t> de </a:t>
            </a:r>
            <a:r>
              <a:rPr lang="es-ES" dirty="0" err="1"/>
              <a:t>capçalera</a:t>
            </a:r>
            <a:r>
              <a:rPr lang="es-ES" dirty="0"/>
              <a:t>, 94 </a:t>
            </a:r>
            <a:r>
              <a:rPr lang="es-ES" dirty="0" err="1"/>
              <a:t>centrals</a:t>
            </a:r>
            <a:r>
              <a:rPr lang="es-ES" dirty="0"/>
              <a:t> de </a:t>
            </a:r>
            <a:r>
              <a:rPr lang="es-ES" dirty="0" err="1"/>
              <a:t>bombament</a:t>
            </a:r>
            <a:r>
              <a:rPr lang="es-ES" dirty="0"/>
              <a:t>, 41 </a:t>
            </a:r>
            <a:r>
              <a:rPr lang="es-ES" dirty="0" err="1"/>
              <a:t>punts</a:t>
            </a:r>
            <a:r>
              <a:rPr lang="es-ES" dirty="0"/>
              <a:t> de </a:t>
            </a:r>
            <a:r>
              <a:rPr lang="es-ES" dirty="0" err="1"/>
              <a:t>cloració</a:t>
            </a:r>
            <a:r>
              <a:rPr lang="es-ES" dirty="0"/>
              <a:t>... </a:t>
            </a:r>
            <a:r>
              <a:rPr lang="es-ES" dirty="0" err="1"/>
              <a:t>Esbrina</a:t>
            </a:r>
            <a:r>
              <a:rPr lang="es-ES" dirty="0"/>
              <a:t> </a:t>
            </a:r>
            <a:r>
              <a:rPr lang="es-ES" dirty="0" err="1"/>
              <a:t>com</a:t>
            </a:r>
            <a:r>
              <a:rPr lang="es-ES" dirty="0"/>
              <a:t> es gestiona la </a:t>
            </a:r>
            <a:r>
              <a:rPr lang="es-ES" dirty="0" err="1"/>
              <a:t>complexitat</a:t>
            </a:r>
            <a:r>
              <a:rPr lang="es-ES" dirty="0"/>
              <a:t> de </a:t>
            </a:r>
            <a:r>
              <a:rPr lang="es-ES" dirty="0" err="1"/>
              <a:t>tenir</a:t>
            </a:r>
            <a:r>
              <a:rPr lang="es-ES" dirty="0"/>
              <a:t> </a:t>
            </a:r>
            <a:r>
              <a:rPr lang="es-ES" dirty="0" err="1"/>
              <a:t>aigua</a:t>
            </a:r>
            <a:r>
              <a:rPr lang="es-ES" dirty="0"/>
              <a:t> a </a:t>
            </a:r>
            <a:r>
              <a:rPr lang="es-ES" dirty="0" err="1"/>
              <a:t>l’aixeta</a:t>
            </a:r>
            <a:r>
              <a:rPr lang="es-ES" dirty="0"/>
              <a:t> </a:t>
            </a:r>
            <a:r>
              <a:rPr lang="es-ES" dirty="0" err="1"/>
              <a:t>amb</a:t>
            </a:r>
            <a:r>
              <a:rPr lang="es-ES" dirty="0"/>
              <a:t> </a:t>
            </a:r>
            <a:r>
              <a:rPr lang="es-ES" dirty="0" err="1"/>
              <a:t>aquest</a:t>
            </a:r>
            <a:r>
              <a:rPr lang="es-ES" dirty="0"/>
              <a:t> </a:t>
            </a:r>
            <a:r>
              <a:rPr lang="es-ES" dirty="0" err="1"/>
              <a:t>recurs</a:t>
            </a:r>
            <a:r>
              <a:rPr lang="es-ES" dirty="0"/>
              <a:t> </a:t>
            </a:r>
            <a:r>
              <a:rPr lang="es-ES" dirty="0" err="1"/>
              <a:t>interactiu</a:t>
            </a:r>
            <a:r>
              <a:rPr lang="es-ES" dirty="0"/>
              <a:t>!</a:t>
            </a:r>
          </a:p>
        </p:txBody>
      </p:sp>
      <p:sp>
        <p:nvSpPr>
          <p:cNvPr id="5" name="Marcador de texto 4">
            <a:extLst>
              <a:ext uri="{FF2B5EF4-FFF2-40B4-BE49-F238E27FC236}">
                <a16:creationId xmlns:a16="http://schemas.microsoft.com/office/drawing/2014/main" id="{AC65FDFD-0178-E940-9C4A-950A87B11A5D}"/>
              </a:ext>
            </a:extLst>
          </p:cNvPr>
          <p:cNvSpPr>
            <a:spLocks noGrp="1"/>
          </p:cNvSpPr>
          <p:nvPr>
            <p:ph type="body" sz="quarter" idx="13"/>
          </p:nvPr>
        </p:nvSpPr>
        <p:spPr>
          <a:noFill/>
          <a:ln>
            <a:noFill/>
          </a:ln>
        </p:spPr>
        <p:txBody>
          <a:bodyPr/>
          <a:lstStyle/>
          <a:p>
            <a:r>
              <a:rPr lang="es-ES" dirty="0" err="1">
                <a:hlinkClick r:id="rId2">
                  <a:extLst>
                    <a:ext uri="{A12FA001-AC4F-418D-AE19-62706E023703}">
                      <ahyp:hlinkClr xmlns:ahyp="http://schemas.microsoft.com/office/drawing/2018/hyperlinkcolor" val="tx"/>
                    </a:ext>
                  </a:extLst>
                </a:hlinkClick>
              </a:rPr>
              <a:t>Accedir</a:t>
            </a:r>
            <a:r>
              <a:rPr lang="es-ES" dirty="0">
                <a:hlinkClick r:id="rId2">
                  <a:extLst>
                    <a:ext uri="{A12FA001-AC4F-418D-AE19-62706E023703}">
                      <ahyp:hlinkClr xmlns:ahyp="http://schemas.microsoft.com/office/drawing/2018/hyperlinkcolor" val="tx"/>
                    </a:ext>
                  </a:extLst>
                </a:hlinkClick>
              </a:rPr>
              <a:t>-hi</a:t>
            </a:r>
            <a:endParaRPr lang="es-ES" dirty="0">
              <a:hlinkClick r:id="rId3">
                <a:extLst>
                  <a:ext uri="{A12FA001-AC4F-418D-AE19-62706E023703}">
                    <ahyp:hlinkClr xmlns:ahyp="http://schemas.microsoft.com/office/drawing/2018/hyperlinkcolor" val="tx"/>
                  </a:ext>
                </a:extLst>
              </a:hlinkClick>
            </a:endParaRPr>
          </a:p>
        </p:txBody>
      </p:sp>
      <p:sp>
        <p:nvSpPr>
          <p:cNvPr id="6" name="Marcador de posición de imagen 5">
            <a:extLst>
              <a:ext uri="{FF2B5EF4-FFF2-40B4-BE49-F238E27FC236}">
                <a16:creationId xmlns:a16="http://schemas.microsoft.com/office/drawing/2014/main" id="{13C8B460-9508-40BC-9F77-A29AA35336B7}"/>
              </a:ext>
            </a:extLst>
          </p:cNvPr>
          <p:cNvSpPr>
            <a:spLocks noGrp="1"/>
          </p:cNvSpPr>
          <p:nvPr>
            <p:ph type="pic" sz="quarter" idx="14"/>
          </p:nvPr>
        </p:nvSpPr>
        <p:spPr/>
      </p:sp>
      <p:sp>
        <p:nvSpPr>
          <p:cNvPr id="7" name="Marcador de posición de imagen 6">
            <a:extLst>
              <a:ext uri="{FF2B5EF4-FFF2-40B4-BE49-F238E27FC236}">
                <a16:creationId xmlns:a16="http://schemas.microsoft.com/office/drawing/2014/main" id="{59269E56-722E-476A-AD7A-B25DECF30B89}"/>
              </a:ext>
            </a:extLst>
          </p:cNvPr>
          <p:cNvSpPr>
            <a:spLocks noGrp="1"/>
          </p:cNvSpPr>
          <p:nvPr>
            <p:ph type="pic" sz="quarter" idx="15"/>
          </p:nvPr>
        </p:nvSpPr>
        <p:spPr/>
      </p:sp>
      <p:sp>
        <p:nvSpPr>
          <p:cNvPr id="9" name="Marcador de texto 20">
            <a:extLst>
              <a:ext uri="{FF2B5EF4-FFF2-40B4-BE49-F238E27FC236}">
                <a16:creationId xmlns:a16="http://schemas.microsoft.com/office/drawing/2014/main" id="{11CE2FF1-E007-404A-A094-DBB1A97582D7}"/>
              </a:ext>
            </a:extLst>
          </p:cNvPr>
          <p:cNvSpPr>
            <a:spLocks noGrp="1"/>
          </p:cNvSpPr>
          <p:nvPr>
            <p:ph type="body" sz="quarter" idx="16"/>
          </p:nvPr>
        </p:nvSpPr>
        <p:spPr/>
        <p:txBody>
          <a:bodyPr lIns="91440" tIns="45720" rIns="91440" bIns="45720" anchor="ctr"/>
          <a:lstStyle/>
          <a:p>
            <a:pPr>
              <a:lnSpc>
                <a:spcPct val="100000"/>
              </a:lnSpc>
            </a:pPr>
            <a:r>
              <a:rPr lang="es-ES" dirty="0" err="1"/>
              <a:t>Activitat</a:t>
            </a:r>
            <a:r>
              <a:rPr lang="es-ES" dirty="0"/>
              <a:t> de 30 </a:t>
            </a:r>
            <a:r>
              <a:rPr lang="es-ES" dirty="0" err="1"/>
              <a:t>minuts</a:t>
            </a:r>
            <a:endParaRPr lang="es-ES" dirty="0"/>
          </a:p>
          <a:p>
            <a:pPr>
              <a:lnSpc>
                <a:spcPct val="100000"/>
              </a:lnSpc>
            </a:pPr>
            <a:r>
              <a:rPr lang="es-ES" dirty="0"/>
              <a:t>Cicles </a:t>
            </a:r>
            <a:r>
              <a:rPr lang="es-ES" dirty="0" err="1"/>
              <a:t>formatius</a:t>
            </a:r>
            <a:endParaRPr lang="es-ES" dirty="0"/>
          </a:p>
          <a:p>
            <a:pPr>
              <a:lnSpc>
                <a:spcPct val="100000"/>
              </a:lnSpc>
            </a:pPr>
            <a:endParaRPr lang="es-ES" dirty="0"/>
          </a:p>
        </p:txBody>
      </p:sp>
      <p:pic>
        <p:nvPicPr>
          <p:cNvPr id="15" name="Imagen 14">
            <a:extLst>
              <a:ext uri="{FF2B5EF4-FFF2-40B4-BE49-F238E27FC236}">
                <a16:creationId xmlns:a16="http://schemas.microsoft.com/office/drawing/2014/main" id="{087E86EB-69F8-834D-A902-87FCC6FDD17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87318" y="6003235"/>
            <a:ext cx="4579812" cy="2895880"/>
          </a:xfrm>
          <a:prstGeom prst="rect">
            <a:avLst/>
          </a:prstGeom>
        </p:spPr>
      </p:pic>
      <p:pic>
        <p:nvPicPr>
          <p:cNvPr id="16" name="Imagen 15">
            <a:extLst>
              <a:ext uri="{FF2B5EF4-FFF2-40B4-BE49-F238E27FC236}">
                <a16:creationId xmlns:a16="http://schemas.microsoft.com/office/drawing/2014/main" id="{93028FAF-D720-DE41-AD31-F036E09223D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10843" y="6003235"/>
            <a:ext cx="6630088" cy="2894274"/>
          </a:xfrm>
          <a:prstGeom prst="rect">
            <a:avLst/>
          </a:prstGeom>
        </p:spPr>
      </p:pic>
    </p:spTree>
    <p:extLst>
      <p:ext uri="{BB962C8B-B14F-4D97-AF65-F5344CB8AC3E}">
        <p14:creationId xmlns:p14="http://schemas.microsoft.com/office/powerpoint/2010/main" val="423310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1E822AE-9A52-481F-BEC4-A25BE8991096}"/>
              </a:ext>
            </a:extLst>
          </p:cNvPr>
          <p:cNvSpPr txBox="1"/>
          <p:nvPr/>
        </p:nvSpPr>
        <p:spPr>
          <a:xfrm>
            <a:off x="1431235" y="6611815"/>
            <a:ext cx="1367182" cy="338554"/>
          </a:xfrm>
          <a:prstGeom prst="rect">
            <a:avLst/>
          </a:prstGeom>
          <a:noFill/>
        </p:spPr>
        <p:txBody>
          <a:bodyPr wrap="square" rtlCol="0">
            <a:spAutoFit/>
          </a:bodyPr>
          <a:lstStyle/>
          <a:p>
            <a:r>
              <a:rPr lang="es-ES" sz="1600" b="0" i="0" kern="1200" dirty="0">
                <a:solidFill>
                  <a:srgbClr val="273475"/>
                </a:solidFill>
                <a:effectLst/>
                <a:latin typeface="Apex New Book" panose="02010600040501010103" pitchFamily="2" charset="77"/>
                <a:ea typeface="Apex New Book" panose="02010600040501010103" pitchFamily="2" charset="77"/>
                <a:cs typeface="+mn-cs"/>
              </a:rPr>
              <a:t>93 342 35 36</a:t>
            </a:r>
            <a:endParaRPr lang="es-ES" sz="1600" b="0" i="0" dirty="0">
              <a:solidFill>
                <a:srgbClr val="273475"/>
              </a:solidFill>
              <a:latin typeface="Apex New Book" panose="02010600040501010103" pitchFamily="2" charset="77"/>
              <a:ea typeface="Apex New Book" panose="02010600040501010103" pitchFamily="2" charset="77"/>
            </a:endParaRPr>
          </a:p>
        </p:txBody>
      </p:sp>
      <p:sp>
        <p:nvSpPr>
          <p:cNvPr id="3" name="CuadroTexto 2">
            <a:extLst>
              <a:ext uri="{FF2B5EF4-FFF2-40B4-BE49-F238E27FC236}">
                <a16:creationId xmlns:a16="http://schemas.microsoft.com/office/drawing/2014/main" id="{356BF063-9F85-4D4C-967F-7AA1F31F584B}"/>
              </a:ext>
            </a:extLst>
          </p:cNvPr>
          <p:cNvSpPr txBox="1"/>
          <p:nvPr/>
        </p:nvSpPr>
        <p:spPr>
          <a:xfrm>
            <a:off x="1431235" y="7176638"/>
            <a:ext cx="2663687" cy="338554"/>
          </a:xfrm>
          <a:prstGeom prst="rect">
            <a:avLst/>
          </a:prstGeom>
          <a:noFill/>
        </p:spPr>
        <p:txBody>
          <a:bodyPr wrap="square" rtlCol="0">
            <a:spAutoFit/>
          </a:bodyPr>
          <a:lstStyle/>
          <a:p>
            <a:r>
              <a:rPr lang="es-ES" sz="1600" b="0" i="0" u="none" strike="noStrike" kern="1200" dirty="0">
                <a:solidFill>
                  <a:srgbClr val="003C6E"/>
                </a:solidFill>
                <a:effectLst/>
                <a:latin typeface="Apex New Book" panose="02010600040501010103" pitchFamily="2" charset="77"/>
                <a:ea typeface="Apex New Book" panose="02010600040501010103" pitchFamily="2" charset="77"/>
                <a:cs typeface="+mn-cs"/>
                <a:hlinkClick r:id="rId2">
                  <a:extLst>
                    <a:ext uri="{A12FA001-AC4F-418D-AE19-62706E023703}">
                      <ahyp:hlinkClr xmlns:ahyp="http://schemas.microsoft.com/office/drawing/2018/hyperlinkcolor" val="tx"/>
                    </a:ext>
                  </a:extLst>
                </a:hlinkClick>
              </a:rPr>
              <a:t>museudelesaigues@agbar.es</a:t>
            </a:r>
            <a:endParaRPr lang="es-ES" sz="1600" b="0" i="0" kern="1200" dirty="0">
              <a:solidFill>
                <a:srgbClr val="003C6E"/>
              </a:solidFill>
              <a:effectLst/>
              <a:latin typeface="Apex New Book" panose="02010600040501010103" pitchFamily="2" charset="77"/>
              <a:ea typeface="Apex New Book" panose="02010600040501010103" pitchFamily="2" charset="77"/>
              <a:cs typeface="+mn-cs"/>
            </a:endParaRPr>
          </a:p>
        </p:txBody>
      </p:sp>
      <p:sp>
        <p:nvSpPr>
          <p:cNvPr id="4" name="CuadroTexto 3">
            <a:hlinkClick r:id="rId3"/>
            <a:extLst>
              <a:ext uri="{FF2B5EF4-FFF2-40B4-BE49-F238E27FC236}">
                <a16:creationId xmlns:a16="http://schemas.microsoft.com/office/drawing/2014/main" id="{005559B1-0245-4471-B020-1CFFEAF8CFF4}"/>
              </a:ext>
            </a:extLst>
          </p:cNvPr>
          <p:cNvSpPr txBox="1"/>
          <p:nvPr/>
        </p:nvSpPr>
        <p:spPr>
          <a:xfrm>
            <a:off x="1431233" y="7749131"/>
            <a:ext cx="5608393" cy="338554"/>
          </a:xfrm>
          <a:prstGeom prst="rect">
            <a:avLst/>
          </a:prstGeom>
          <a:noFill/>
        </p:spPr>
        <p:txBody>
          <a:bodyPr wrap="square" rtlCol="0">
            <a:spAutoFit/>
          </a:bodyPr>
          <a:lstStyle/>
          <a:p>
            <a:r>
              <a:rPr lang="es-ES" sz="1600" b="0" i="0" u="none" strike="noStrike" kern="1200" dirty="0">
                <a:solidFill>
                  <a:srgbClr val="003C6E"/>
                </a:solidFill>
                <a:effectLst/>
                <a:latin typeface="Apex New Book" panose="02010600040501010103" pitchFamily="2" charset="77"/>
                <a:ea typeface="Apex New Book" panose="02010600040501010103" pitchFamily="2" charset="77"/>
                <a:cs typeface="+mn-cs"/>
                <a:hlinkClick r:id="rId4">
                  <a:extLst>
                    <a:ext uri="{A12FA001-AC4F-418D-AE19-62706E023703}">
                      <ahyp:hlinkClr xmlns:ahyp="http://schemas.microsoft.com/office/drawing/2018/hyperlinkcolor" val="tx"/>
                    </a:ext>
                  </a:extLst>
                </a:hlinkClick>
              </a:rPr>
              <a:t>www.museudelesaigues.cat/activitats-educatives</a:t>
            </a:r>
            <a:endParaRPr lang="es-ES" sz="1600" b="0" i="0" kern="1200" dirty="0">
              <a:solidFill>
                <a:srgbClr val="003C6E"/>
              </a:solidFill>
              <a:effectLst/>
              <a:latin typeface="Apex New Book" panose="02010600040501010103" pitchFamily="2" charset="77"/>
              <a:ea typeface="Apex New Book" panose="02010600040501010103" pitchFamily="2" charset="77"/>
              <a:cs typeface="+mn-cs"/>
            </a:endParaRPr>
          </a:p>
        </p:txBody>
      </p:sp>
    </p:spTree>
    <p:extLst>
      <p:ext uri="{BB962C8B-B14F-4D97-AF65-F5344CB8AC3E}">
        <p14:creationId xmlns:p14="http://schemas.microsoft.com/office/powerpoint/2010/main" val="1590035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6">
            <a:extLst>
              <a:ext uri="{FF2B5EF4-FFF2-40B4-BE49-F238E27FC236}">
                <a16:creationId xmlns:a16="http://schemas.microsoft.com/office/drawing/2014/main" id="{B3ED9268-F48B-FA42-BC65-14B1EBD5FEDC}"/>
              </a:ext>
            </a:extLst>
          </p:cNvPr>
          <p:cNvGraphicFramePr>
            <a:graphicFrameLocks noGrp="1"/>
          </p:cNvGraphicFramePr>
          <p:nvPr>
            <p:ph type="tbl" sz="quarter" idx="10"/>
            <p:extLst>
              <p:ext uri="{D42A27DB-BD31-4B8C-83A1-F6EECF244321}">
                <p14:modId xmlns:p14="http://schemas.microsoft.com/office/powerpoint/2010/main" val="1505345671"/>
              </p:ext>
            </p:extLst>
          </p:nvPr>
        </p:nvGraphicFramePr>
        <p:xfrm>
          <a:off x="1049338" y="2058988"/>
          <a:ext cx="7673974" cy="1720004"/>
        </p:xfrm>
        <a:graphic>
          <a:graphicData uri="http://schemas.openxmlformats.org/drawingml/2006/table">
            <a:tbl>
              <a:tblPr>
                <a:tableStyleId>{5C22544A-7EE6-4342-B048-85BDC9FD1C3A}</a:tableStyleId>
              </a:tblPr>
              <a:tblGrid>
                <a:gridCol w="6790795">
                  <a:extLst>
                    <a:ext uri="{9D8B030D-6E8A-4147-A177-3AD203B41FA5}">
                      <a16:colId xmlns:a16="http://schemas.microsoft.com/office/drawing/2014/main" val="1345860445"/>
                    </a:ext>
                  </a:extLst>
                </a:gridCol>
                <a:gridCol w="883179">
                  <a:extLst>
                    <a:ext uri="{9D8B030D-6E8A-4147-A177-3AD203B41FA5}">
                      <a16:colId xmlns:a16="http://schemas.microsoft.com/office/drawing/2014/main" val="1969372361"/>
                    </a:ext>
                  </a:extLst>
                </a:gridCol>
              </a:tblGrid>
              <a:tr h="430001">
                <a:tc>
                  <a:txBody>
                    <a:bodyPr/>
                    <a:lstStyle/>
                    <a:p>
                      <a:r>
                        <a:rPr lang="es-ES" sz="1800" b="0" i="0" dirty="0" err="1">
                          <a:solidFill>
                            <a:srgbClr val="273475"/>
                          </a:solidFill>
                          <a:latin typeface="Apex New Medium" panose="02010600040501010103" pitchFamily="2" charset="77"/>
                          <a:ea typeface="Apex New Medium" panose="02010600040501010103" pitchFamily="2" charset="77"/>
                        </a:rPr>
                        <a:t>Jocs</a:t>
                      </a:r>
                      <a:r>
                        <a:rPr lang="es-ES" sz="1800" b="0" i="0" dirty="0">
                          <a:solidFill>
                            <a:srgbClr val="273475"/>
                          </a:solidFill>
                          <a:latin typeface="Apex New Medium" panose="02010600040501010103" pitchFamily="2" charset="77"/>
                          <a:ea typeface="Apex New Medium" panose="02010600040501010103" pitchFamily="2" charset="77"/>
                        </a:rPr>
                        <a:t> </a:t>
                      </a:r>
                      <a:r>
                        <a:rPr lang="es-ES" sz="1800" b="0" i="0" dirty="0" err="1">
                          <a:solidFill>
                            <a:srgbClr val="273475"/>
                          </a:solidFill>
                          <a:latin typeface="Apex New Medium" panose="02010600040501010103" pitchFamily="2" charset="77"/>
                          <a:ea typeface="Apex New Medium" panose="02010600040501010103" pitchFamily="2" charset="77"/>
                        </a:rPr>
                        <a:t>d’aigua</a:t>
                      </a:r>
                      <a:endParaRPr lang="es-ES" sz="1800" b="0" i="0" dirty="0">
                        <a:solidFill>
                          <a:srgbClr val="273475"/>
                        </a:solidFill>
                        <a:latin typeface="Apex New Medium" panose="02010600040501010103" pitchFamily="2" charset="77"/>
                        <a:ea typeface="Apex New Medium" panose="02010600040501010103" pitchFamily="2" charset="77"/>
                      </a:endParaRPr>
                    </a:p>
                  </a:txBody>
                  <a:tcPr anchor="ctr">
                    <a:lnB w="9525" cap="flat" cmpd="sng" algn="ctr">
                      <a:solidFill>
                        <a:srgbClr val="273475"/>
                      </a:solidFill>
                      <a:prstDash val="dash"/>
                      <a:round/>
                      <a:headEnd type="none" w="med" len="med"/>
                      <a:tailEnd type="none" w="med" len="med"/>
                    </a:lnB>
                    <a:solidFill>
                      <a:schemeClr val="bg1"/>
                    </a:solidFill>
                  </a:tcPr>
                </a:tc>
                <a:tc>
                  <a:txBody>
                    <a:bodyPr/>
                    <a:lstStyle/>
                    <a:p>
                      <a:r>
                        <a:rPr lang="es-ES" sz="1400" b="0" i="0" dirty="0" err="1">
                          <a:solidFill>
                            <a:srgbClr val="273475"/>
                          </a:solidFill>
                          <a:latin typeface="Apex New Book" panose="02010600040501010103" pitchFamily="2" charset="77"/>
                          <a:ea typeface="Apex New Book" panose="02010600040501010103" pitchFamily="2" charset="77"/>
                        </a:rPr>
                        <a:t>Pàg</a:t>
                      </a:r>
                      <a:r>
                        <a:rPr lang="es-ES" sz="1400" b="0" i="0" dirty="0">
                          <a:solidFill>
                            <a:srgbClr val="273475"/>
                          </a:solidFill>
                          <a:latin typeface="Apex New Book" panose="02010600040501010103" pitchFamily="2" charset="77"/>
                          <a:ea typeface="Apex New Book" panose="02010600040501010103" pitchFamily="2" charset="77"/>
                        </a:rPr>
                        <a:t>. 8</a:t>
                      </a:r>
                    </a:p>
                  </a:txBody>
                  <a:tcPr anchor="ctr">
                    <a:lnB w="9525" cap="flat" cmpd="sng" algn="ctr">
                      <a:solidFill>
                        <a:srgbClr val="273475"/>
                      </a:solidFill>
                      <a:prstDash val="dash"/>
                      <a:round/>
                      <a:headEnd type="none" w="med" len="med"/>
                      <a:tailEnd type="none" w="med" len="med"/>
                    </a:lnB>
                    <a:solidFill>
                      <a:schemeClr val="bg1"/>
                    </a:solidFill>
                  </a:tcPr>
                </a:tc>
                <a:extLst>
                  <a:ext uri="{0D108BD9-81ED-4DB2-BD59-A6C34878D82A}">
                    <a16:rowId xmlns:a16="http://schemas.microsoft.com/office/drawing/2014/main" val="4178868523"/>
                  </a:ext>
                </a:extLst>
              </a:tr>
              <a:tr h="430001">
                <a:tc>
                  <a:txBody>
                    <a:bodyPr/>
                    <a:lstStyle/>
                    <a:p>
                      <a:r>
                        <a:rPr lang="es-ES" sz="1800" b="0" i="0" dirty="0" err="1">
                          <a:solidFill>
                            <a:srgbClr val="273475"/>
                          </a:solidFill>
                          <a:latin typeface="Apex New Medium" panose="02010600040501010103" pitchFamily="2" charset="77"/>
                          <a:ea typeface="Apex New Medium" panose="02010600040501010103" pitchFamily="2" charset="77"/>
                        </a:rPr>
                        <a:t>Com</a:t>
                      </a:r>
                      <a:r>
                        <a:rPr lang="es-ES" sz="1800" b="0" i="0" dirty="0">
                          <a:solidFill>
                            <a:srgbClr val="273475"/>
                          </a:solidFill>
                          <a:latin typeface="Apex New Medium" panose="02010600040501010103" pitchFamily="2" charset="77"/>
                          <a:ea typeface="Apex New Medium" panose="02010600040501010103" pitchFamily="2" charset="77"/>
                        </a:rPr>
                        <a:t> </a:t>
                      </a:r>
                      <a:r>
                        <a:rPr lang="es-ES" sz="1800" b="0" i="0" dirty="0" err="1">
                          <a:solidFill>
                            <a:srgbClr val="273475"/>
                          </a:solidFill>
                          <a:latin typeface="Apex New Medium" panose="02010600040501010103" pitchFamily="2" charset="77"/>
                          <a:ea typeface="Apex New Medium" panose="02010600040501010103" pitchFamily="2" charset="77"/>
                        </a:rPr>
                        <a:t>sona</a:t>
                      </a:r>
                      <a:r>
                        <a:rPr lang="es-ES" sz="1800" b="0" i="0" dirty="0">
                          <a:solidFill>
                            <a:srgbClr val="273475"/>
                          </a:solidFill>
                          <a:latin typeface="Apex New Medium" panose="02010600040501010103" pitchFamily="2" charset="77"/>
                          <a:ea typeface="Apex New Medium" panose="02010600040501010103" pitchFamily="2" charset="77"/>
                        </a:rPr>
                        <a:t> </a:t>
                      </a:r>
                      <a:r>
                        <a:rPr lang="es-ES" sz="1800" b="0" i="0" dirty="0" err="1">
                          <a:solidFill>
                            <a:srgbClr val="273475"/>
                          </a:solidFill>
                          <a:latin typeface="Apex New Medium" panose="02010600040501010103" pitchFamily="2" charset="77"/>
                          <a:ea typeface="Apex New Medium" panose="02010600040501010103" pitchFamily="2" charset="77"/>
                        </a:rPr>
                        <a:t>l’aigua</a:t>
                      </a:r>
                      <a:r>
                        <a:rPr lang="es-ES" sz="1800" b="0" i="0" dirty="0">
                          <a:solidFill>
                            <a:srgbClr val="273475"/>
                          </a:solidFill>
                          <a:latin typeface="Apex New Medium" panose="02010600040501010103" pitchFamily="2" charset="77"/>
                          <a:ea typeface="Apex New Medium" panose="02010600040501010103" pitchFamily="2" charset="77"/>
                        </a:rPr>
                        <a:t>?</a:t>
                      </a: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tc>
                  <a:txBody>
                    <a:bodyPr/>
                    <a:lstStyle/>
                    <a:p>
                      <a:r>
                        <a:rPr lang="es-ES" sz="1400" b="0" i="0" dirty="0" err="1">
                          <a:solidFill>
                            <a:srgbClr val="273475"/>
                          </a:solidFill>
                          <a:latin typeface="Apex New Book" panose="02010600040501010103" pitchFamily="2" charset="77"/>
                          <a:ea typeface="Apex New Book" panose="02010600040501010103" pitchFamily="2" charset="77"/>
                        </a:rPr>
                        <a:t>Pàg</a:t>
                      </a:r>
                      <a:r>
                        <a:rPr lang="es-ES" sz="1400" b="0" i="0" dirty="0">
                          <a:solidFill>
                            <a:srgbClr val="273475"/>
                          </a:solidFill>
                          <a:latin typeface="Apex New Book" panose="02010600040501010103" pitchFamily="2" charset="77"/>
                          <a:ea typeface="Apex New Book" panose="02010600040501010103" pitchFamily="2" charset="77"/>
                        </a:rPr>
                        <a:t>. 9</a:t>
                      </a: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extLst>
                  <a:ext uri="{0D108BD9-81ED-4DB2-BD59-A6C34878D82A}">
                    <a16:rowId xmlns:a16="http://schemas.microsoft.com/office/drawing/2014/main" val="4245314797"/>
                  </a:ext>
                </a:extLst>
              </a:tr>
              <a:tr h="430001">
                <a:tc>
                  <a:txBody>
                    <a:bodyPr/>
                    <a:lstStyle/>
                    <a:p>
                      <a:r>
                        <a:rPr lang="es-ES" sz="1800" b="0" i="0" dirty="0" err="1">
                          <a:solidFill>
                            <a:srgbClr val="273475"/>
                          </a:solidFill>
                          <a:latin typeface="Apex New Medium" panose="02010600040501010103" pitchFamily="2" charset="77"/>
                          <a:ea typeface="Apex New Medium" panose="02010600040501010103" pitchFamily="2" charset="77"/>
                        </a:rPr>
                        <a:t>Contes</a:t>
                      </a:r>
                      <a:r>
                        <a:rPr lang="es-ES" sz="1800" b="0" i="0" dirty="0">
                          <a:solidFill>
                            <a:srgbClr val="273475"/>
                          </a:solidFill>
                          <a:latin typeface="Apex New Medium" panose="02010600040501010103" pitchFamily="2" charset="77"/>
                          <a:ea typeface="Apex New Medium" panose="02010600040501010103" pitchFamily="2" charset="77"/>
                        </a:rPr>
                        <a:t> </a:t>
                      </a:r>
                      <a:r>
                        <a:rPr lang="es-ES" sz="1800" b="0" i="0" dirty="0" err="1">
                          <a:solidFill>
                            <a:srgbClr val="273475"/>
                          </a:solidFill>
                          <a:latin typeface="Apex New Medium" panose="02010600040501010103" pitchFamily="2" charset="77"/>
                          <a:ea typeface="Apex New Medium" panose="02010600040501010103" pitchFamily="2" charset="77"/>
                        </a:rPr>
                        <a:t>d’aigua</a:t>
                      </a:r>
                      <a:endParaRPr lang="es-ES" sz="1800" b="0" i="0" dirty="0">
                        <a:solidFill>
                          <a:srgbClr val="273475"/>
                        </a:solidFill>
                        <a:latin typeface="Apex New Medium" panose="02010600040501010103" pitchFamily="2" charset="77"/>
                        <a:ea typeface="Apex New Medium" panose="02010600040501010103" pitchFamily="2" charset="77"/>
                      </a:endParaRP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tc>
                  <a:txBody>
                    <a:bodyPr/>
                    <a:lstStyle/>
                    <a:p>
                      <a:r>
                        <a:rPr lang="es-ES" sz="1400" b="0" i="0" dirty="0" err="1">
                          <a:solidFill>
                            <a:srgbClr val="273475"/>
                          </a:solidFill>
                          <a:latin typeface="Apex New Book" panose="02010600040501010103" pitchFamily="2" charset="77"/>
                          <a:ea typeface="Apex New Book" panose="02010600040501010103" pitchFamily="2" charset="77"/>
                        </a:rPr>
                        <a:t>Pàg</a:t>
                      </a:r>
                      <a:r>
                        <a:rPr lang="es-ES" sz="1400" b="0" i="0" dirty="0">
                          <a:solidFill>
                            <a:srgbClr val="273475"/>
                          </a:solidFill>
                          <a:latin typeface="Apex New Book" panose="02010600040501010103" pitchFamily="2" charset="77"/>
                          <a:ea typeface="Apex New Book" panose="02010600040501010103" pitchFamily="2" charset="77"/>
                        </a:rPr>
                        <a:t>. 10</a:t>
                      </a: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extLst>
                  <a:ext uri="{0D108BD9-81ED-4DB2-BD59-A6C34878D82A}">
                    <a16:rowId xmlns:a16="http://schemas.microsoft.com/office/drawing/2014/main" val="2120308628"/>
                  </a:ext>
                </a:extLst>
              </a:tr>
              <a:tr h="430001">
                <a:tc>
                  <a:txBody>
                    <a:bodyPr/>
                    <a:lstStyle/>
                    <a:p>
                      <a:r>
                        <a:rPr lang="es-ES" sz="1800" b="0" i="0" dirty="0">
                          <a:solidFill>
                            <a:srgbClr val="273475"/>
                          </a:solidFill>
                          <a:latin typeface="Apex New Medium" panose="02010600040501010103" pitchFamily="2" charset="77"/>
                          <a:ea typeface="Apex New Medium" panose="02010600040501010103" pitchFamily="2" charset="77"/>
                        </a:rPr>
                        <a:t>Transforma </a:t>
                      </a:r>
                      <a:r>
                        <a:rPr lang="es-ES" sz="1800" b="0" i="0" dirty="0" err="1">
                          <a:solidFill>
                            <a:srgbClr val="273475"/>
                          </a:solidFill>
                          <a:latin typeface="Apex New Medium" panose="02010600040501010103" pitchFamily="2" charset="77"/>
                          <a:ea typeface="Apex New Medium" panose="02010600040501010103" pitchFamily="2" charset="77"/>
                        </a:rPr>
                        <a:t>amb</a:t>
                      </a:r>
                      <a:r>
                        <a:rPr lang="es-ES" sz="1800" b="0" i="0" dirty="0">
                          <a:solidFill>
                            <a:srgbClr val="273475"/>
                          </a:solidFill>
                          <a:latin typeface="Apex New Medium" panose="02010600040501010103" pitchFamily="2" charset="77"/>
                          <a:ea typeface="Apex New Medium" panose="02010600040501010103" pitchFamily="2" charset="77"/>
                        </a:rPr>
                        <a:t> </a:t>
                      </a:r>
                      <a:r>
                        <a:rPr lang="es-ES" sz="1800" b="0" i="0" dirty="0" err="1">
                          <a:solidFill>
                            <a:srgbClr val="273475"/>
                          </a:solidFill>
                          <a:latin typeface="Apex New Medium" panose="02010600040501010103" pitchFamily="2" charset="77"/>
                          <a:ea typeface="Apex New Medium" panose="02010600040501010103" pitchFamily="2" charset="77"/>
                        </a:rPr>
                        <a:t>l’aigua</a:t>
                      </a:r>
                      <a:endParaRPr lang="es-ES" sz="1800" b="0" i="0" dirty="0">
                        <a:solidFill>
                          <a:srgbClr val="273475"/>
                        </a:solidFill>
                        <a:latin typeface="Apex New Medium" panose="02010600040501010103" pitchFamily="2" charset="77"/>
                        <a:ea typeface="Apex New Medium" panose="02010600040501010103" pitchFamily="2" charset="77"/>
                      </a:endParaRP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tc>
                  <a:txBody>
                    <a:bodyPr/>
                    <a:lstStyle/>
                    <a:p>
                      <a:r>
                        <a:rPr lang="es-ES" sz="1400" b="0" i="0" dirty="0" err="1">
                          <a:solidFill>
                            <a:srgbClr val="273475"/>
                          </a:solidFill>
                          <a:latin typeface="Apex New Book" panose="02010600040501010103" pitchFamily="2" charset="77"/>
                          <a:ea typeface="Apex New Book" panose="02010600040501010103" pitchFamily="2" charset="77"/>
                        </a:rPr>
                        <a:t>Pàg</a:t>
                      </a:r>
                      <a:r>
                        <a:rPr lang="es-ES" sz="1400" b="0" i="0" dirty="0">
                          <a:solidFill>
                            <a:srgbClr val="273475"/>
                          </a:solidFill>
                          <a:latin typeface="Apex New Book" panose="02010600040501010103" pitchFamily="2" charset="77"/>
                          <a:ea typeface="Apex New Book" panose="02010600040501010103" pitchFamily="2" charset="77"/>
                        </a:rPr>
                        <a:t>. 11</a:t>
                      </a: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extLst>
                  <a:ext uri="{0D108BD9-81ED-4DB2-BD59-A6C34878D82A}">
                    <a16:rowId xmlns:a16="http://schemas.microsoft.com/office/drawing/2014/main" val="3944408763"/>
                  </a:ext>
                </a:extLst>
              </a:tr>
            </a:tbl>
          </a:graphicData>
        </a:graphic>
      </p:graphicFrame>
      <p:graphicFrame>
        <p:nvGraphicFramePr>
          <p:cNvPr id="5" name="Tabla 6">
            <a:extLst>
              <a:ext uri="{FF2B5EF4-FFF2-40B4-BE49-F238E27FC236}">
                <a16:creationId xmlns:a16="http://schemas.microsoft.com/office/drawing/2014/main" id="{2052E7E7-AC46-42D5-BC50-214B4348AC95}"/>
              </a:ext>
            </a:extLst>
          </p:cNvPr>
          <p:cNvGraphicFramePr>
            <a:graphicFrameLocks/>
          </p:cNvGraphicFramePr>
          <p:nvPr>
            <p:extLst>
              <p:ext uri="{D42A27DB-BD31-4B8C-83A1-F6EECF244321}">
                <p14:modId xmlns:p14="http://schemas.microsoft.com/office/powerpoint/2010/main" val="834263066"/>
              </p:ext>
            </p:extLst>
          </p:nvPr>
        </p:nvGraphicFramePr>
        <p:xfrm>
          <a:off x="1049338" y="5676407"/>
          <a:ext cx="7673974" cy="2150005"/>
        </p:xfrm>
        <a:graphic>
          <a:graphicData uri="http://schemas.openxmlformats.org/drawingml/2006/table">
            <a:tbl>
              <a:tblPr>
                <a:tableStyleId>{5C22544A-7EE6-4342-B048-85BDC9FD1C3A}</a:tableStyleId>
              </a:tblPr>
              <a:tblGrid>
                <a:gridCol w="6790795">
                  <a:extLst>
                    <a:ext uri="{9D8B030D-6E8A-4147-A177-3AD203B41FA5}">
                      <a16:colId xmlns:a16="http://schemas.microsoft.com/office/drawing/2014/main" val="1345860445"/>
                    </a:ext>
                  </a:extLst>
                </a:gridCol>
                <a:gridCol w="883179">
                  <a:extLst>
                    <a:ext uri="{9D8B030D-6E8A-4147-A177-3AD203B41FA5}">
                      <a16:colId xmlns:a16="http://schemas.microsoft.com/office/drawing/2014/main" val="1969372361"/>
                    </a:ext>
                  </a:extLst>
                </a:gridCol>
              </a:tblGrid>
              <a:tr h="430001">
                <a:tc>
                  <a:txBody>
                    <a:bodyPr/>
                    <a:lstStyle/>
                    <a:p>
                      <a:r>
                        <a:rPr lang="es-ES" sz="1800" b="0" i="0" dirty="0">
                          <a:solidFill>
                            <a:srgbClr val="273475"/>
                          </a:solidFill>
                          <a:latin typeface="Apex New Medium" panose="02010600040501010103" pitchFamily="2" charset="77"/>
                          <a:ea typeface="Apex New Medium" panose="02010600040501010103" pitchFamily="2" charset="77"/>
                        </a:rPr>
                        <a:t>Visita virtual interactiva al </a:t>
                      </a:r>
                      <a:r>
                        <a:rPr lang="es-ES" sz="1800" b="0" i="0" dirty="0" err="1">
                          <a:solidFill>
                            <a:srgbClr val="273475"/>
                          </a:solidFill>
                          <a:latin typeface="Apex New Medium" panose="02010600040501010103" pitchFamily="2" charset="77"/>
                          <a:ea typeface="Apex New Medium" panose="02010600040501010103" pitchFamily="2" charset="77"/>
                        </a:rPr>
                        <a:t>Museu</a:t>
                      </a:r>
                      <a:r>
                        <a:rPr lang="es-ES" sz="1800" b="0" i="0" dirty="0">
                          <a:solidFill>
                            <a:srgbClr val="273475"/>
                          </a:solidFill>
                          <a:latin typeface="Apex New Medium" panose="02010600040501010103" pitchFamily="2" charset="77"/>
                          <a:ea typeface="Apex New Medium" panose="02010600040501010103" pitchFamily="2" charset="77"/>
                        </a:rPr>
                        <a:t> de les Aigües</a:t>
                      </a:r>
                    </a:p>
                  </a:txBody>
                  <a:tcPr anchor="ctr">
                    <a:lnB w="9525" cap="flat" cmpd="sng" algn="ctr">
                      <a:solidFill>
                        <a:srgbClr val="273475"/>
                      </a:solidFill>
                      <a:prstDash val="dash"/>
                      <a:round/>
                      <a:headEnd type="none" w="med" len="med"/>
                      <a:tailEnd type="none" w="med" len="med"/>
                    </a:lnB>
                    <a:solidFill>
                      <a:schemeClr val="bg1"/>
                    </a:solidFill>
                  </a:tcPr>
                </a:tc>
                <a:tc>
                  <a:txBody>
                    <a:bodyPr/>
                    <a:lstStyle/>
                    <a:p>
                      <a:r>
                        <a:rPr lang="es-ES" sz="1400" b="0" i="0" dirty="0" err="1">
                          <a:solidFill>
                            <a:srgbClr val="273475"/>
                          </a:solidFill>
                          <a:latin typeface="Apex New Book" panose="02010600040501010103" pitchFamily="2" charset="77"/>
                          <a:ea typeface="Apex New Book" panose="02010600040501010103" pitchFamily="2" charset="77"/>
                        </a:rPr>
                        <a:t>Pàg</a:t>
                      </a:r>
                      <a:r>
                        <a:rPr lang="es-ES" sz="1400" b="0" i="0" dirty="0">
                          <a:solidFill>
                            <a:srgbClr val="273475"/>
                          </a:solidFill>
                          <a:latin typeface="Apex New Book" panose="02010600040501010103" pitchFamily="2" charset="77"/>
                          <a:ea typeface="Apex New Book" panose="02010600040501010103" pitchFamily="2" charset="77"/>
                        </a:rPr>
                        <a:t>. 14</a:t>
                      </a:r>
                    </a:p>
                  </a:txBody>
                  <a:tcPr anchor="ctr">
                    <a:lnB w="9525" cap="flat" cmpd="sng" algn="ctr">
                      <a:solidFill>
                        <a:srgbClr val="273475"/>
                      </a:solidFill>
                      <a:prstDash val="dash"/>
                      <a:round/>
                      <a:headEnd type="none" w="med" len="med"/>
                      <a:tailEnd type="none" w="med" len="med"/>
                    </a:lnB>
                    <a:solidFill>
                      <a:schemeClr val="bg1"/>
                    </a:solidFill>
                  </a:tcPr>
                </a:tc>
                <a:extLst>
                  <a:ext uri="{0D108BD9-81ED-4DB2-BD59-A6C34878D82A}">
                    <a16:rowId xmlns:a16="http://schemas.microsoft.com/office/drawing/2014/main" val="4178868523"/>
                  </a:ext>
                </a:extLst>
              </a:tr>
              <a:tr h="430001">
                <a:tc>
                  <a:txBody>
                    <a:bodyPr/>
                    <a:lstStyle/>
                    <a:p>
                      <a:r>
                        <a:rPr lang="es-ES" sz="1800" b="0" i="0" dirty="0">
                          <a:solidFill>
                            <a:srgbClr val="273475"/>
                          </a:solidFill>
                          <a:latin typeface="Apex New Medium" panose="02010600040501010103" pitchFamily="2" charset="77"/>
                          <a:ea typeface="Apex New Medium" panose="02010600040501010103" pitchFamily="2" charset="77"/>
                        </a:rPr>
                        <a:t>La </a:t>
                      </a:r>
                      <a:r>
                        <a:rPr lang="es-ES" sz="1800" b="0" i="0" dirty="0" err="1">
                          <a:solidFill>
                            <a:srgbClr val="273475"/>
                          </a:solidFill>
                          <a:latin typeface="Apex New Medium" panose="02010600040501010103" pitchFamily="2" charset="77"/>
                          <a:ea typeface="Apex New Medium" panose="02010600040501010103" pitchFamily="2" charset="77"/>
                        </a:rPr>
                        <a:t>factoria</a:t>
                      </a:r>
                      <a:r>
                        <a:rPr lang="es-ES" sz="1800" b="0" i="0" dirty="0">
                          <a:solidFill>
                            <a:srgbClr val="273475"/>
                          </a:solidFill>
                          <a:latin typeface="Apex New Medium" panose="02010600040501010103" pitchFamily="2" charset="77"/>
                          <a:ea typeface="Apex New Medium" panose="02010600040501010103" pitchFamily="2" charset="77"/>
                        </a:rPr>
                        <a:t> de </a:t>
                      </a:r>
                      <a:r>
                        <a:rPr lang="es-ES" sz="1800" b="0" i="0" dirty="0" err="1">
                          <a:solidFill>
                            <a:srgbClr val="273475"/>
                          </a:solidFill>
                          <a:latin typeface="Apex New Medium" panose="02010600040501010103" pitchFamily="2" charset="77"/>
                          <a:ea typeface="Apex New Medium" panose="02010600040501010103" pitchFamily="2" charset="77"/>
                        </a:rPr>
                        <a:t>l’aigua</a:t>
                      </a:r>
                      <a:r>
                        <a:rPr lang="es-ES" sz="1800" b="0" i="0" dirty="0">
                          <a:solidFill>
                            <a:srgbClr val="273475"/>
                          </a:solidFill>
                          <a:latin typeface="Apex New Medium" panose="02010600040501010103" pitchFamily="2" charset="77"/>
                          <a:ea typeface="Apex New Medium" panose="02010600040501010103" pitchFamily="2" charset="77"/>
                        </a:rPr>
                        <a:t>. </a:t>
                      </a:r>
                      <a:r>
                        <a:rPr lang="es-ES" sz="1800" b="0" i="0" dirty="0" err="1">
                          <a:solidFill>
                            <a:srgbClr val="273475"/>
                          </a:solidFill>
                          <a:latin typeface="Apex New Medium" panose="02010600040501010103" pitchFamily="2" charset="77"/>
                          <a:ea typeface="Apex New Medium" panose="02010600040501010103" pitchFamily="2" charset="77"/>
                        </a:rPr>
                        <a:t>Espai</a:t>
                      </a:r>
                      <a:r>
                        <a:rPr lang="es-ES" sz="1800" b="0" i="0" dirty="0">
                          <a:solidFill>
                            <a:srgbClr val="273475"/>
                          </a:solidFill>
                          <a:latin typeface="Apex New Medium" panose="02010600040501010103" pitchFamily="2" charset="77"/>
                          <a:ea typeface="Apex New Medium" panose="02010600040501010103" pitchFamily="2" charset="77"/>
                        </a:rPr>
                        <a:t> </a:t>
                      </a:r>
                      <a:r>
                        <a:rPr lang="es-ES" sz="1800" b="0" i="0" dirty="0" err="1">
                          <a:solidFill>
                            <a:srgbClr val="273475"/>
                          </a:solidFill>
                          <a:latin typeface="Apex New Medium" panose="02010600040501010103" pitchFamily="2" charset="77"/>
                          <a:ea typeface="Apex New Medium" panose="02010600040501010103" pitchFamily="2" charset="77"/>
                        </a:rPr>
                        <a:t>Tinkering</a:t>
                      </a:r>
                      <a:endParaRPr lang="es-ES" sz="1800" b="0" i="0" dirty="0">
                        <a:solidFill>
                          <a:srgbClr val="273475"/>
                        </a:solidFill>
                        <a:latin typeface="Apex New Medium" panose="02010600040501010103" pitchFamily="2" charset="77"/>
                        <a:ea typeface="Apex New Medium" panose="02010600040501010103" pitchFamily="2" charset="77"/>
                      </a:endParaRP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tc>
                  <a:txBody>
                    <a:bodyPr/>
                    <a:lstStyle/>
                    <a:p>
                      <a:r>
                        <a:rPr lang="es-ES" sz="1400" b="0" i="0" dirty="0" err="1">
                          <a:solidFill>
                            <a:srgbClr val="273475"/>
                          </a:solidFill>
                          <a:latin typeface="Apex New Book" panose="02010600040501010103" pitchFamily="2" charset="77"/>
                          <a:ea typeface="Apex New Book" panose="02010600040501010103" pitchFamily="2" charset="77"/>
                        </a:rPr>
                        <a:t>Pàg</a:t>
                      </a:r>
                      <a:r>
                        <a:rPr lang="es-ES" sz="1400" b="0" i="0" dirty="0">
                          <a:solidFill>
                            <a:srgbClr val="273475"/>
                          </a:solidFill>
                          <a:latin typeface="Apex New Book" panose="02010600040501010103" pitchFamily="2" charset="77"/>
                          <a:ea typeface="Apex New Book" panose="02010600040501010103" pitchFamily="2" charset="77"/>
                        </a:rPr>
                        <a:t>. 15</a:t>
                      </a: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extLst>
                  <a:ext uri="{0D108BD9-81ED-4DB2-BD59-A6C34878D82A}">
                    <a16:rowId xmlns:a16="http://schemas.microsoft.com/office/drawing/2014/main" val="4245314797"/>
                  </a:ext>
                </a:extLst>
              </a:tr>
              <a:tr h="430001">
                <a:tc>
                  <a:txBody>
                    <a:bodyPr/>
                    <a:lstStyle/>
                    <a:p>
                      <a:r>
                        <a:rPr lang="es-ES" sz="1800" b="0" i="0" dirty="0" err="1">
                          <a:solidFill>
                            <a:srgbClr val="273475"/>
                          </a:solidFill>
                          <a:latin typeface="Apex New Medium" panose="02010600040501010103" pitchFamily="2" charset="77"/>
                          <a:ea typeface="Apex New Medium" panose="02010600040501010103" pitchFamily="2" charset="77"/>
                        </a:rPr>
                        <a:t>Aqualogia</a:t>
                      </a:r>
                      <a:endParaRPr lang="es-ES" sz="1800" b="0" i="0" dirty="0">
                        <a:solidFill>
                          <a:srgbClr val="273475"/>
                        </a:solidFill>
                        <a:latin typeface="Apex New Medium" panose="02010600040501010103" pitchFamily="2" charset="77"/>
                        <a:ea typeface="Apex New Medium" panose="02010600040501010103" pitchFamily="2" charset="77"/>
                      </a:endParaRP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tc>
                  <a:txBody>
                    <a:bodyPr/>
                    <a:lstStyle/>
                    <a:p>
                      <a:r>
                        <a:rPr lang="es-ES" sz="1400" b="0" i="0" dirty="0" err="1">
                          <a:solidFill>
                            <a:srgbClr val="273475"/>
                          </a:solidFill>
                          <a:latin typeface="Apex New Book" panose="02010600040501010103" pitchFamily="2" charset="77"/>
                          <a:ea typeface="Apex New Book" panose="02010600040501010103" pitchFamily="2" charset="77"/>
                        </a:rPr>
                        <a:t>Pàg</a:t>
                      </a:r>
                      <a:r>
                        <a:rPr lang="es-ES" sz="1400" b="0" i="0" dirty="0">
                          <a:solidFill>
                            <a:srgbClr val="273475"/>
                          </a:solidFill>
                          <a:latin typeface="Apex New Book" panose="02010600040501010103" pitchFamily="2" charset="77"/>
                          <a:ea typeface="Apex New Book" panose="02010600040501010103" pitchFamily="2" charset="77"/>
                        </a:rPr>
                        <a:t>. 16</a:t>
                      </a: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extLst>
                  <a:ext uri="{0D108BD9-81ED-4DB2-BD59-A6C34878D82A}">
                    <a16:rowId xmlns:a16="http://schemas.microsoft.com/office/drawing/2014/main" val="2120308628"/>
                  </a:ext>
                </a:extLst>
              </a:tr>
              <a:tr h="430001">
                <a:tc>
                  <a:txBody>
                    <a:bodyPr/>
                    <a:lstStyle/>
                    <a:p>
                      <a:r>
                        <a:rPr lang="es-ES" sz="1800" b="0" i="0" dirty="0">
                          <a:solidFill>
                            <a:srgbClr val="273475"/>
                          </a:solidFill>
                          <a:latin typeface="Apex New Medium" panose="02010600040501010103" pitchFamily="2" charset="77"/>
                          <a:ea typeface="Apex New Medium" panose="02010600040501010103" pitchFamily="2" charset="77"/>
                        </a:rPr>
                        <a:t>La </a:t>
                      </a:r>
                      <a:r>
                        <a:rPr lang="es-ES" sz="1800" b="0" i="0" dirty="0" err="1">
                          <a:solidFill>
                            <a:srgbClr val="273475"/>
                          </a:solidFill>
                          <a:latin typeface="Apex New Medium" panose="02010600040501010103" pitchFamily="2" charset="77"/>
                          <a:ea typeface="Apex New Medium" panose="02010600040501010103" pitchFamily="2" charset="77"/>
                        </a:rPr>
                        <a:t>ciència</a:t>
                      </a:r>
                      <a:r>
                        <a:rPr lang="es-ES" sz="1800" b="0" i="0" dirty="0">
                          <a:solidFill>
                            <a:srgbClr val="273475"/>
                          </a:solidFill>
                          <a:latin typeface="Apex New Medium" panose="02010600040501010103" pitchFamily="2" charset="77"/>
                          <a:ea typeface="Apex New Medium" panose="02010600040501010103" pitchFamily="2" charset="77"/>
                        </a:rPr>
                        <a:t> de </a:t>
                      </a:r>
                      <a:r>
                        <a:rPr lang="es-ES" sz="1800" b="0" i="0" dirty="0" err="1">
                          <a:solidFill>
                            <a:srgbClr val="273475"/>
                          </a:solidFill>
                          <a:latin typeface="Apex New Medium" panose="02010600040501010103" pitchFamily="2" charset="77"/>
                          <a:ea typeface="Apex New Medium" panose="02010600040501010103" pitchFamily="2" charset="77"/>
                        </a:rPr>
                        <a:t>l’aigua</a:t>
                      </a:r>
                      <a:endParaRPr lang="es-ES" sz="1800" b="0" i="0" dirty="0">
                        <a:solidFill>
                          <a:srgbClr val="273475"/>
                        </a:solidFill>
                        <a:latin typeface="Apex New Medium" panose="02010600040501010103" pitchFamily="2" charset="77"/>
                        <a:ea typeface="Apex New Medium" panose="02010600040501010103" pitchFamily="2" charset="77"/>
                      </a:endParaRP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tc>
                  <a:txBody>
                    <a:bodyPr/>
                    <a:lstStyle/>
                    <a:p>
                      <a:r>
                        <a:rPr lang="es-ES" sz="1400" b="0" i="0" dirty="0" err="1">
                          <a:solidFill>
                            <a:srgbClr val="273475"/>
                          </a:solidFill>
                          <a:latin typeface="Apex New Book" panose="02010600040501010103" pitchFamily="2" charset="77"/>
                          <a:ea typeface="Apex New Book" panose="02010600040501010103" pitchFamily="2" charset="77"/>
                        </a:rPr>
                        <a:t>Pàg</a:t>
                      </a:r>
                      <a:r>
                        <a:rPr lang="es-ES" sz="1400" b="0" i="0" dirty="0">
                          <a:solidFill>
                            <a:srgbClr val="273475"/>
                          </a:solidFill>
                          <a:latin typeface="Apex New Book" panose="02010600040501010103" pitchFamily="2" charset="77"/>
                          <a:ea typeface="Apex New Book" panose="02010600040501010103" pitchFamily="2" charset="77"/>
                        </a:rPr>
                        <a:t>. 17</a:t>
                      </a: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extLst>
                  <a:ext uri="{0D108BD9-81ED-4DB2-BD59-A6C34878D82A}">
                    <a16:rowId xmlns:a16="http://schemas.microsoft.com/office/drawing/2014/main" val="2063309857"/>
                  </a:ext>
                </a:extLst>
              </a:tr>
              <a:tr h="430001">
                <a:tc>
                  <a:txBody>
                    <a:bodyPr/>
                    <a:lstStyle/>
                    <a:p>
                      <a:r>
                        <a:rPr lang="es-ES" sz="1800" b="0" i="0" dirty="0">
                          <a:solidFill>
                            <a:srgbClr val="273475"/>
                          </a:solidFill>
                          <a:latin typeface="Apex New Medium" panose="02010600040501010103" pitchFamily="2" charset="77"/>
                          <a:ea typeface="Apex New Medium" panose="02010600040501010103" pitchFamily="2" charset="77"/>
                        </a:rPr>
                        <a:t>El </a:t>
                      </a:r>
                      <a:r>
                        <a:rPr lang="es-ES" sz="1800" b="0" i="0" dirty="0" err="1">
                          <a:solidFill>
                            <a:srgbClr val="273475"/>
                          </a:solidFill>
                          <a:latin typeface="Apex New Medium" panose="02010600040501010103" pitchFamily="2" charset="77"/>
                          <a:ea typeface="Apex New Medium" panose="02010600040501010103" pitchFamily="2" charset="77"/>
                        </a:rPr>
                        <a:t>Museu</a:t>
                      </a:r>
                      <a:r>
                        <a:rPr lang="es-ES" sz="1800" b="0" i="0" dirty="0">
                          <a:solidFill>
                            <a:srgbClr val="273475"/>
                          </a:solidFill>
                          <a:latin typeface="Apex New Medium" panose="02010600040501010103" pitchFamily="2" charset="77"/>
                          <a:ea typeface="Apex New Medium" panose="02010600040501010103" pitchFamily="2" charset="77"/>
                        </a:rPr>
                        <a:t> de les Aigües al </a:t>
                      </a:r>
                      <a:r>
                        <a:rPr lang="es-ES" sz="1800" b="0" i="0" dirty="0" err="1">
                          <a:solidFill>
                            <a:srgbClr val="273475"/>
                          </a:solidFill>
                          <a:latin typeface="Apex New Medium" panose="02010600040501010103" pitchFamily="2" charset="77"/>
                          <a:ea typeface="Apex New Medium" panose="02010600040501010103" pitchFamily="2" charset="77"/>
                        </a:rPr>
                        <a:t>món</a:t>
                      </a:r>
                      <a:r>
                        <a:rPr lang="es-ES" sz="1800" b="0" i="0" dirty="0">
                          <a:solidFill>
                            <a:srgbClr val="273475"/>
                          </a:solidFill>
                          <a:latin typeface="Apex New Medium" panose="02010600040501010103" pitchFamily="2" charset="77"/>
                          <a:ea typeface="Apex New Medium" panose="02010600040501010103" pitchFamily="2" charset="77"/>
                        </a:rPr>
                        <a:t> Minecraft</a:t>
                      </a: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tc>
                  <a:txBody>
                    <a:bodyPr/>
                    <a:lstStyle/>
                    <a:p>
                      <a:r>
                        <a:rPr lang="es-ES" sz="1400" b="0" i="0" dirty="0" err="1">
                          <a:solidFill>
                            <a:srgbClr val="273475"/>
                          </a:solidFill>
                          <a:latin typeface="Apex New Book" panose="02010600040501010103" pitchFamily="2" charset="77"/>
                          <a:ea typeface="Apex New Book" panose="02010600040501010103" pitchFamily="2" charset="77"/>
                        </a:rPr>
                        <a:t>Pàg</a:t>
                      </a:r>
                      <a:r>
                        <a:rPr lang="es-ES" sz="1400" b="0" i="0" dirty="0">
                          <a:solidFill>
                            <a:srgbClr val="273475"/>
                          </a:solidFill>
                          <a:latin typeface="Apex New Book" panose="02010600040501010103" pitchFamily="2" charset="77"/>
                          <a:ea typeface="Apex New Book" panose="02010600040501010103" pitchFamily="2" charset="77"/>
                        </a:rPr>
                        <a:t>. 18</a:t>
                      </a: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extLst>
                  <a:ext uri="{0D108BD9-81ED-4DB2-BD59-A6C34878D82A}">
                    <a16:rowId xmlns:a16="http://schemas.microsoft.com/office/drawing/2014/main" val="3092291120"/>
                  </a:ext>
                </a:extLst>
              </a:tr>
            </a:tbl>
          </a:graphicData>
        </a:graphic>
      </p:graphicFrame>
    </p:spTree>
    <p:extLst>
      <p:ext uri="{BB962C8B-B14F-4D97-AF65-F5344CB8AC3E}">
        <p14:creationId xmlns:p14="http://schemas.microsoft.com/office/powerpoint/2010/main" val="2372047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5" name="Tabla 6">
            <a:extLst>
              <a:ext uri="{FF2B5EF4-FFF2-40B4-BE49-F238E27FC236}">
                <a16:creationId xmlns:a16="http://schemas.microsoft.com/office/drawing/2014/main" id="{F02CC395-4D51-42CE-8C4D-382E010E1731}"/>
              </a:ext>
            </a:extLst>
          </p:cNvPr>
          <p:cNvGraphicFramePr>
            <a:graphicFrameLocks/>
          </p:cNvGraphicFramePr>
          <p:nvPr>
            <p:extLst>
              <p:ext uri="{D42A27DB-BD31-4B8C-83A1-F6EECF244321}">
                <p14:modId xmlns:p14="http://schemas.microsoft.com/office/powerpoint/2010/main" val="2482607147"/>
              </p:ext>
            </p:extLst>
          </p:nvPr>
        </p:nvGraphicFramePr>
        <p:xfrm>
          <a:off x="1036811" y="6465888"/>
          <a:ext cx="7731407" cy="1290003"/>
        </p:xfrm>
        <a:graphic>
          <a:graphicData uri="http://schemas.openxmlformats.org/drawingml/2006/table">
            <a:tbl>
              <a:tblPr>
                <a:tableStyleId>{5C22544A-7EE6-4342-B048-85BDC9FD1C3A}</a:tableStyleId>
              </a:tblPr>
              <a:tblGrid>
                <a:gridCol w="6841618">
                  <a:extLst>
                    <a:ext uri="{9D8B030D-6E8A-4147-A177-3AD203B41FA5}">
                      <a16:colId xmlns:a16="http://schemas.microsoft.com/office/drawing/2014/main" val="1345860445"/>
                    </a:ext>
                  </a:extLst>
                </a:gridCol>
                <a:gridCol w="889789">
                  <a:extLst>
                    <a:ext uri="{9D8B030D-6E8A-4147-A177-3AD203B41FA5}">
                      <a16:colId xmlns:a16="http://schemas.microsoft.com/office/drawing/2014/main" val="1969372361"/>
                    </a:ext>
                  </a:extLst>
                </a:gridCol>
              </a:tblGrid>
              <a:tr h="430001">
                <a:tc>
                  <a:txBody>
                    <a:bodyPr/>
                    <a:lstStyle/>
                    <a:p>
                      <a:r>
                        <a:rPr lang="es-ES" sz="1800" b="0" i="0" dirty="0">
                          <a:solidFill>
                            <a:srgbClr val="273475"/>
                          </a:solidFill>
                          <a:latin typeface="Apex New Medium" panose="02010600040501010103" pitchFamily="2" charset="77"/>
                          <a:ea typeface="Apex New Medium" panose="02010600040501010103" pitchFamily="2" charset="77"/>
                        </a:rPr>
                        <a:t>Visita virtual interactiva al </a:t>
                      </a:r>
                      <a:r>
                        <a:rPr lang="es-ES" sz="1800" b="0" i="0" dirty="0" err="1">
                          <a:solidFill>
                            <a:srgbClr val="273475"/>
                          </a:solidFill>
                          <a:latin typeface="Apex New Medium" panose="02010600040501010103" pitchFamily="2" charset="77"/>
                          <a:ea typeface="Apex New Medium" panose="02010600040501010103" pitchFamily="2" charset="77"/>
                        </a:rPr>
                        <a:t>Museu</a:t>
                      </a:r>
                      <a:r>
                        <a:rPr lang="es-ES" sz="1800" b="0" i="0" dirty="0">
                          <a:solidFill>
                            <a:srgbClr val="273475"/>
                          </a:solidFill>
                          <a:latin typeface="Apex New Medium" panose="02010600040501010103" pitchFamily="2" charset="77"/>
                          <a:ea typeface="Apex New Medium" panose="02010600040501010103" pitchFamily="2" charset="77"/>
                        </a:rPr>
                        <a:t> de les Aigües</a:t>
                      </a:r>
                    </a:p>
                  </a:txBody>
                  <a:tcPr anchor="ctr">
                    <a:lnB w="9525" cap="flat" cmpd="sng" algn="ctr">
                      <a:solidFill>
                        <a:srgbClr val="273475"/>
                      </a:solidFill>
                      <a:prstDash val="dash"/>
                      <a:round/>
                      <a:headEnd type="none" w="med" len="med"/>
                      <a:tailEnd type="none" w="med" len="med"/>
                    </a:lnB>
                    <a:solidFill>
                      <a:schemeClr val="bg1"/>
                    </a:solidFill>
                  </a:tcPr>
                </a:tc>
                <a:tc>
                  <a:txBody>
                    <a:bodyPr/>
                    <a:lstStyle/>
                    <a:p>
                      <a:r>
                        <a:rPr lang="es-ES" sz="1400" b="0" i="0" dirty="0" err="1">
                          <a:solidFill>
                            <a:srgbClr val="273475"/>
                          </a:solidFill>
                          <a:latin typeface="Apex New Book" panose="02010600040501010103" pitchFamily="2" charset="77"/>
                          <a:ea typeface="Apex New Book" panose="02010600040501010103" pitchFamily="2" charset="77"/>
                        </a:rPr>
                        <a:t>Pàg</a:t>
                      </a:r>
                      <a:r>
                        <a:rPr lang="es-ES" sz="1400" b="0" i="0" dirty="0">
                          <a:solidFill>
                            <a:srgbClr val="273475"/>
                          </a:solidFill>
                          <a:latin typeface="Apex New Book" panose="02010600040501010103" pitchFamily="2" charset="77"/>
                          <a:ea typeface="Apex New Book" panose="02010600040501010103" pitchFamily="2" charset="77"/>
                        </a:rPr>
                        <a:t>. 31</a:t>
                      </a:r>
                    </a:p>
                  </a:txBody>
                  <a:tcPr anchor="ctr">
                    <a:lnB w="9525" cap="flat" cmpd="sng" algn="ctr">
                      <a:solidFill>
                        <a:srgbClr val="273475"/>
                      </a:solidFill>
                      <a:prstDash val="dash"/>
                      <a:round/>
                      <a:headEnd type="none" w="med" len="med"/>
                      <a:tailEnd type="none" w="med" len="med"/>
                    </a:lnB>
                    <a:solidFill>
                      <a:schemeClr val="bg1"/>
                    </a:solidFill>
                  </a:tcPr>
                </a:tc>
                <a:extLst>
                  <a:ext uri="{0D108BD9-81ED-4DB2-BD59-A6C34878D82A}">
                    <a16:rowId xmlns:a16="http://schemas.microsoft.com/office/drawing/2014/main" val="4178868523"/>
                  </a:ext>
                </a:extLst>
              </a:tr>
              <a:tr h="430001">
                <a:tc>
                  <a:txBody>
                    <a:bodyPr/>
                    <a:lstStyle/>
                    <a:p>
                      <a:r>
                        <a:rPr lang="es-ES" sz="1800" b="0" i="0" dirty="0">
                          <a:solidFill>
                            <a:srgbClr val="273475"/>
                          </a:solidFill>
                          <a:latin typeface="Apex New Medium" panose="02010600040501010103" pitchFamily="2" charset="77"/>
                          <a:ea typeface="Apex New Medium" panose="02010600040501010103" pitchFamily="2" charset="77"/>
                        </a:rPr>
                        <a:t>Visita virtual a </a:t>
                      </a:r>
                      <a:r>
                        <a:rPr lang="es-ES" sz="1800" b="0" i="0" dirty="0" err="1">
                          <a:solidFill>
                            <a:srgbClr val="273475"/>
                          </a:solidFill>
                          <a:latin typeface="Apex New Medium" panose="02010600040501010103" pitchFamily="2" charset="77"/>
                          <a:ea typeface="Apex New Medium" panose="02010600040501010103" pitchFamily="2" charset="77"/>
                        </a:rPr>
                        <a:t>l’ETAP</a:t>
                      </a:r>
                      <a:r>
                        <a:rPr lang="es-ES" sz="1800" b="0" i="0" dirty="0">
                          <a:solidFill>
                            <a:srgbClr val="273475"/>
                          </a:solidFill>
                          <a:latin typeface="Apex New Medium" panose="02010600040501010103" pitchFamily="2" charset="77"/>
                          <a:ea typeface="Apex New Medium" panose="02010600040501010103" pitchFamily="2" charset="77"/>
                        </a:rPr>
                        <a:t> de Sant Joan Despí</a:t>
                      </a: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tc>
                  <a:txBody>
                    <a:bodyPr/>
                    <a:lstStyle/>
                    <a:p>
                      <a:r>
                        <a:rPr lang="es-ES" sz="1400" b="0" i="0" dirty="0" err="1">
                          <a:solidFill>
                            <a:srgbClr val="273475"/>
                          </a:solidFill>
                          <a:latin typeface="Apex New Book" panose="02010600040501010103" pitchFamily="2" charset="77"/>
                          <a:ea typeface="Apex New Book" panose="02010600040501010103" pitchFamily="2" charset="77"/>
                        </a:rPr>
                        <a:t>Pàg</a:t>
                      </a:r>
                      <a:r>
                        <a:rPr lang="es-ES" sz="1400" b="0" i="0" dirty="0">
                          <a:solidFill>
                            <a:srgbClr val="273475"/>
                          </a:solidFill>
                          <a:latin typeface="Apex New Book" panose="02010600040501010103" pitchFamily="2" charset="77"/>
                          <a:ea typeface="Apex New Book" panose="02010600040501010103" pitchFamily="2" charset="77"/>
                        </a:rPr>
                        <a:t>. 32</a:t>
                      </a: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extLst>
                  <a:ext uri="{0D108BD9-81ED-4DB2-BD59-A6C34878D82A}">
                    <a16:rowId xmlns:a16="http://schemas.microsoft.com/office/drawing/2014/main" val="4245314797"/>
                  </a:ext>
                </a:extLst>
              </a:tr>
              <a:tr h="430001">
                <a:tc>
                  <a:txBody>
                    <a:bodyPr/>
                    <a:lstStyle/>
                    <a:p>
                      <a:r>
                        <a:rPr lang="es-ES" sz="1800" b="0" i="0" dirty="0">
                          <a:solidFill>
                            <a:srgbClr val="273475"/>
                          </a:solidFill>
                          <a:latin typeface="Apex New Medium" panose="02010600040501010103" pitchFamily="2" charset="77"/>
                          <a:ea typeface="Apex New Medium" panose="02010600040501010103" pitchFamily="2" charset="77"/>
                        </a:rPr>
                        <a:t>24/7/365 La </a:t>
                      </a:r>
                      <a:r>
                        <a:rPr lang="es-ES" sz="1800" b="0" i="0" dirty="0" err="1">
                          <a:solidFill>
                            <a:srgbClr val="273475"/>
                          </a:solidFill>
                          <a:latin typeface="Apex New Medium" panose="02010600040501010103" pitchFamily="2" charset="77"/>
                          <a:ea typeface="Apex New Medium" panose="02010600040501010103" pitchFamily="2" charset="77"/>
                        </a:rPr>
                        <a:t>complexitat</a:t>
                      </a:r>
                      <a:r>
                        <a:rPr lang="es-ES" sz="1800" b="0" i="0" dirty="0">
                          <a:solidFill>
                            <a:srgbClr val="273475"/>
                          </a:solidFill>
                          <a:latin typeface="Apex New Medium" panose="02010600040501010103" pitchFamily="2" charset="77"/>
                          <a:ea typeface="Apex New Medium" panose="02010600040501010103" pitchFamily="2" charset="77"/>
                        </a:rPr>
                        <a:t> de </a:t>
                      </a:r>
                      <a:r>
                        <a:rPr lang="es-ES" sz="1800" b="0" i="0" dirty="0" err="1">
                          <a:solidFill>
                            <a:srgbClr val="273475"/>
                          </a:solidFill>
                          <a:latin typeface="Apex New Medium" panose="02010600040501010103" pitchFamily="2" charset="77"/>
                          <a:ea typeface="Apex New Medium" panose="02010600040501010103" pitchFamily="2" charset="77"/>
                        </a:rPr>
                        <a:t>tenir</a:t>
                      </a:r>
                      <a:r>
                        <a:rPr lang="es-ES" sz="1800" b="0" i="0" dirty="0">
                          <a:solidFill>
                            <a:srgbClr val="273475"/>
                          </a:solidFill>
                          <a:latin typeface="Apex New Medium" panose="02010600040501010103" pitchFamily="2" charset="77"/>
                          <a:ea typeface="Apex New Medium" panose="02010600040501010103" pitchFamily="2" charset="77"/>
                        </a:rPr>
                        <a:t> </a:t>
                      </a:r>
                      <a:r>
                        <a:rPr lang="es-ES" sz="1800" b="0" i="0" dirty="0" err="1">
                          <a:solidFill>
                            <a:srgbClr val="273475"/>
                          </a:solidFill>
                          <a:latin typeface="Apex New Medium" panose="02010600040501010103" pitchFamily="2" charset="77"/>
                          <a:ea typeface="Apex New Medium" panose="02010600040501010103" pitchFamily="2" charset="77"/>
                        </a:rPr>
                        <a:t>aigua</a:t>
                      </a:r>
                      <a:r>
                        <a:rPr lang="es-ES" sz="1800" b="0" i="0" dirty="0">
                          <a:solidFill>
                            <a:srgbClr val="273475"/>
                          </a:solidFill>
                          <a:latin typeface="Apex New Medium" panose="02010600040501010103" pitchFamily="2" charset="77"/>
                          <a:ea typeface="Apex New Medium" panose="02010600040501010103" pitchFamily="2" charset="77"/>
                        </a:rPr>
                        <a:t> a </a:t>
                      </a:r>
                      <a:r>
                        <a:rPr lang="es-ES" sz="1800" b="0" i="0" dirty="0" err="1">
                          <a:solidFill>
                            <a:srgbClr val="273475"/>
                          </a:solidFill>
                          <a:latin typeface="Apex New Medium" panose="02010600040501010103" pitchFamily="2" charset="77"/>
                          <a:ea typeface="Apex New Medium" panose="02010600040501010103" pitchFamily="2" charset="77"/>
                        </a:rPr>
                        <a:t>l’aixeta</a:t>
                      </a:r>
                      <a:endParaRPr lang="es-ES" sz="1800" b="0" i="0" dirty="0">
                        <a:solidFill>
                          <a:srgbClr val="273475"/>
                        </a:solidFill>
                        <a:latin typeface="Apex New Medium" panose="02010600040501010103" pitchFamily="2" charset="77"/>
                        <a:ea typeface="Apex New Medium" panose="02010600040501010103" pitchFamily="2" charset="77"/>
                      </a:endParaRP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tc>
                  <a:txBody>
                    <a:bodyPr/>
                    <a:lstStyle/>
                    <a:p>
                      <a:r>
                        <a:rPr lang="es-ES" sz="1400" b="0" i="0" dirty="0" err="1">
                          <a:solidFill>
                            <a:srgbClr val="273475"/>
                          </a:solidFill>
                          <a:latin typeface="Apex New Book" panose="02010600040501010103" pitchFamily="2" charset="77"/>
                          <a:ea typeface="Apex New Book" panose="02010600040501010103" pitchFamily="2" charset="77"/>
                        </a:rPr>
                        <a:t>Pàg</a:t>
                      </a:r>
                      <a:r>
                        <a:rPr lang="es-ES" sz="1400" b="0" i="0" dirty="0">
                          <a:solidFill>
                            <a:srgbClr val="273475"/>
                          </a:solidFill>
                          <a:latin typeface="Apex New Book" panose="02010600040501010103" pitchFamily="2" charset="77"/>
                          <a:ea typeface="Apex New Book" panose="02010600040501010103" pitchFamily="2" charset="77"/>
                        </a:rPr>
                        <a:t>. 33</a:t>
                      </a: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extLst>
                  <a:ext uri="{0D108BD9-81ED-4DB2-BD59-A6C34878D82A}">
                    <a16:rowId xmlns:a16="http://schemas.microsoft.com/office/drawing/2014/main" val="2120308628"/>
                  </a:ext>
                </a:extLst>
              </a:tr>
            </a:tbl>
          </a:graphicData>
        </a:graphic>
      </p:graphicFrame>
      <p:graphicFrame>
        <p:nvGraphicFramePr>
          <p:cNvPr id="7" name="Marcador de tabla 6">
            <a:extLst>
              <a:ext uri="{FF2B5EF4-FFF2-40B4-BE49-F238E27FC236}">
                <a16:creationId xmlns:a16="http://schemas.microsoft.com/office/drawing/2014/main" id="{E79F3D26-C775-4E76-ACE7-B4BD6CC6EFDB}"/>
              </a:ext>
            </a:extLst>
          </p:cNvPr>
          <p:cNvGraphicFramePr>
            <a:graphicFrameLocks noGrp="1"/>
          </p:cNvGraphicFramePr>
          <p:nvPr>
            <p:ph type="tbl" sz="quarter" idx="10"/>
            <p:extLst>
              <p:ext uri="{D42A27DB-BD31-4B8C-83A1-F6EECF244321}">
                <p14:modId xmlns:p14="http://schemas.microsoft.com/office/powerpoint/2010/main" val="1056501324"/>
              </p:ext>
            </p:extLst>
          </p:nvPr>
        </p:nvGraphicFramePr>
        <p:xfrm>
          <a:off x="1036811" y="1945730"/>
          <a:ext cx="7731407" cy="2926080"/>
        </p:xfrm>
        <a:graphic>
          <a:graphicData uri="http://schemas.openxmlformats.org/drawingml/2006/table">
            <a:tbl>
              <a:tblPr>
                <a:tableStyleId>{5C22544A-7EE6-4342-B048-85BDC9FD1C3A}</a:tableStyleId>
              </a:tblPr>
              <a:tblGrid>
                <a:gridCol w="6820083">
                  <a:extLst>
                    <a:ext uri="{9D8B030D-6E8A-4147-A177-3AD203B41FA5}">
                      <a16:colId xmlns:a16="http://schemas.microsoft.com/office/drawing/2014/main" val="1345860445"/>
                    </a:ext>
                  </a:extLst>
                </a:gridCol>
                <a:gridCol w="911324">
                  <a:extLst>
                    <a:ext uri="{9D8B030D-6E8A-4147-A177-3AD203B41FA5}">
                      <a16:colId xmlns:a16="http://schemas.microsoft.com/office/drawing/2014/main" val="1969372361"/>
                    </a:ext>
                  </a:extLst>
                </a:gridCol>
              </a:tblGrid>
              <a:tr h="358577">
                <a:tc>
                  <a:txBody>
                    <a:bodyPr/>
                    <a:lstStyle/>
                    <a:p>
                      <a:r>
                        <a:rPr lang="es-ES" sz="1800" b="0" i="0" dirty="0">
                          <a:solidFill>
                            <a:srgbClr val="273475"/>
                          </a:solidFill>
                          <a:latin typeface="Apex New Medium" panose="02010600040501010103" pitchFamily="2" charset="77"/>
                          <a:ea typeface="Apex New Medium" panose="02010600040501010103" pitchFamily="2" charset="77"/>
                        </a:rPr>
                        <a:t>Visita virtual interactiva al </a:t>
                      </a:r>
                      <a:r>
                        <a:rPr lang="es-ES" sz="1800" b="0" i="0" dirty="0" err="1">
                          <a:solidFill>
                            <a:srgbClr val="273475"/>
                          </a:solidFill>
                          <a:latin typeface="Apex New Medium" panose="02010600040501010103" pitchFamily="2" charset="77"/>
                          <a:ea typeface="Apex New Medium" panose="02010600040501010103" pitchFamily="2" charset="77"/>
                        </a:rPr>
                        <a:t>Museu</a:t>
                      </a:r>
                      <a:r>
                        <a:rPr lang="es-ES" sz="1800" b="0" i="0" dirty="0">
                          <a:solidFill>
                            <a:srgbClr val="273475"/>
                          </a:solidFill>
                          <a:latin typeface="Apex New Medium" panose="02010600040501010103" pitchFamily="2" charset="77"/>
                          <a:ea typeface="Apex New Medium" panose="02010600040501010103" pitchFamily="2" charset="77"/>
                        </a:rPr>
                        <a:t> de les Aigües</a:t>
                      </a:r>
                    </a:p>
                  </a:txBody>
                  <a:tcPr anchor="ctr">
                    <a:lnB w="9525" cap="flat" cmpd="sng" algn="ctr">
                      <a:solidFill>
                        <a:srgbClr val="273475"/>
                      </a:solidFill>
                      <a:prstDash val="dash"/>
                      <a:round/>
                      <a:headEnd type="none" w="med" len="med"/>
                      <a:tailEnd type="none" w="med" len="med"/>
                    </a:lnB>
                    <a:solidFill>
                      <a:schemeClr val="bg1"/>
                    </a:solidFill>
                  </a:tcPr>
                </a:tc>
                <a:tc>
                  <a:txBody>
                    <a:bodyPr/>
                    <a:lstStyle/>
                    <a:p>
                      <a:r>
                        <a:rPr lang="es-ES" sz="1400" b="0" i="0" dirty="0" err="1">
                          <a:solidFill>
                            <a:srgbClr val="273475"/>
                          </a:solidFill>
                          <a:latin typeface="Apex New Book" panose="02010600040501010103" pitchFamily="2" charset="77"/>
                          <a:ea typeface="Apex New Book" panose="02010600040501010103" pitchFamily="2" charset="77"/>
                        </a:rPr>
                        <a:t>Pàg</a:t>
                      </a:r>
                      <a:r>
                        <a:rPr lang="es-ES" sz="1400" b="0" i="0" dirty="0">
                          <a:solidFill>
                            <a:srgbClr val="273475"/>
                          </a:solidFill>
                          <a:latin typeface="Apex New Book" panose="02010600040501010103" pitchFamily="2" charset="77"/>
                          <a:ea typeface="Apex New Book" panose="02010600040501010103" pitchFamily="2" charset="77"/>
                        </a:rPr>
                        <a:t>. 21</a:t>
                      </a:r>
                    </a:p>
                  </a:txBody>
                  <a:tcPr anchor="ctr">
                    <a:lnB w="9525" cap="flat" cmpd="sng" algn="ctr">
                      <a:solidFill>
                        <a:srgbClr val="273475"/>
                      </a:solidFill>
                      <a:prstDash val="dash"/>
                      <a:round/>
                      <a:headEnd type="none" w="med" len="med"/>
                      <a:tailEnd type="none" w="med" len="med"/>
                    </a:lnB>
                    <a:solidFill>
                      <a:schemeClr val="bg1"/>
                    </a:solidFill>
                  </a:tcPr>
                </a:tc>
                <a:extLst>
                  <a:ext uri="{0D108BD9-81ED-4DB2-BD59-A6C34878D82A}">
                    <a16:rowId xmlns:a16="http://schemas.microsoft.com/office/drawing/2014/main" val="4178868523"/>
                  </a:ext>
                </a:extLst>
              </a:tr>
              <a:tr h="358577">
                <a:tc>
                  <a:txBody>
                    <a:bodyPr/>
                    <a:lstStyle/>
                    <a:p>
                      <a:r>
                        <a:rPr lang="es-ES" sz="1800" b="0" i="0" dirty="0">
                          <a:solidFill>
                            <a:srgbClr val="273475"/>
                          </a:solidFill>
                          <a:latin typeface="Apex New Medium" panose="02010600040501010103" pitchFamily="2" charset="77"/>
                          <a:ea typeface="Apex New Medium" panose="02010600040501010103" pitchFamily="2" charset="77"/>
                        </a:rPr>
                        <a:t>Visita virtual a </a:t>
                      </a:r>
                      <a:r>
                        <a:rPr lang="es-ES" sz="1800" b="0" i="0" dirty="0" err="1">
                          <a:solidFill>
                            <a:srgbClr val="273475"/>
                          </a:solidFill>
                          <a:latin typeface="Apex New Medium" panose="02010600040501010103" pitchFamily="2" charset="77"/>
                          <a:ea typeface="Apex New Medium" panose="02010600040501010103" pitchFamily="2" charset="77"/>
                        </a:rPr>
                        <a:t>l’ETAP</a:t>
                      </a:r>
                      <a:r>
                        <a:rPr lang="es-ES" sz="1800" b="0" i="0" dirty="0">
                          <a:solidFill>
                            <a:srgbClr val="273475"/>
                          </a:solidFill>
                          <a:latin typeface="Apex New Medium" panose="02010600040501010103" pitchFamily="2" charset="77"/>
                          <a:ea typeface="Apex New Medium" panose="02010600040501010103" pitchFamily="2" charset="77"/>
                        </a:rPr>
                        <a:t> de Sant Joan Despí</a:t>
                      </a: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tc>
                  <a:txBody>
                    <a:bodyPr/>
                    <a:lstStyle/>
                    <a:p>
                      <a:r>
                        <a:rPr lang="es-ES" sz="1400" b="0" i="0" dirty="0" err="1">
                          <a:solidFill>
                            <a:srgbClr val="273475"/>
                          </a:solidFill>
                          <a:latin typeface="Apex New Book" panose="02010600040501010103" pitchFamily="2" charset="77"/>
                          <a:ea typeface="Apex New Book" panose="02010600040501010103" pitchFamily="2" charset="77"/>
                        </a:rPr>
                        <a:t>Pàg</a:t>
                      </a:r>
                      <a:r>
                        <a:rPr lang="es-ES" sz="1400" b="0" i="0" dirty="0">
                          <a:solidFill>
                            <a:srgbClr val="273475"/>
                          </a:solidFill>
                          <a:latin typeface="Apex New Book" panose="02010600040501010103" pitchFamily="2" charset="77"/>
                          <a:ea typeface="Apex New Book" panose="02010600040501010103" pitchFamily="2" charset="77"/>
                        </a:rPr>
                        <a:t>. 22</a:t>
                      </a: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extLst>
                  <a:ext uri="{0D108BD9-81ED-4DB2-BD59-A6C34878D82A}">
                    <a16:rowId xmlns:a16="http://schemas.microsoft.com/office/drawing/2014/main" val="4245314797"/>
                  </a:ext>
                </a:extLst>
              </a:tr>
              <a:tr h="358577">
                <a:tc>
                  <a:txBody>
                    <a:bodyPr/>
                    <a:lstStyle/>
                    <a:p>
                      <a:r>
                        <a:rPr lang="es-ES" sz="1800" b="0" i="0" dirty="0" err="1">
                          <a:solidFill>
                            <a:srgbClr val="273475"/>
                          </a:solidFill>
                          <a:latin typeface="Apex New Medium" panose="02010600040501010103" pitchFamily="2" charset="77"/>
                          <a:ea typeface="Apex New Medium" panose="02010600040501010103" pitchFamily="2" charset="77"/>
                        </a:rPr>
                        <a:t>Aigua</a:t>
                      </a:r>
                      <a:r>
                        <a:rPr lang="es-ES" sz="1800" b="0" i="0" dirty="0">
                          <a:solidFill>
                            <a:srgbClr val="273475"/>
                          </a:solidFill>
                          <a:latin typeface="Apex New Medium" panose="02010600040501010103" pitchFamily="2" charset="77"/>
                          <a:ea typeface="Apex New Medium" panose="02010600040501010103" pitchFamily="2" charset="77"/>
                        </a:rPr>
                        <a:t> de </a:t>
                      </a:r>
                      <a:r>
                        <a:rPr lang="es-ES" sz="1800" b="0" i="0" dirty="0" err="1">
                          <a:solidFill>
                            <a:srgbClr val="273475"/>
                          </a:solidFill>
                          <a:latin typeface="Apex New Medium" panose="02010600040501010103" pitchFamily="2" charset="77"/>
                          <a:ea typeface="Apex New Medium" panose="02010600040501010103" pitchFamily="2" charset="77"/>
                        </a:rPr>
                        <a:t>barri</a:t>
                      </a:r>
                      <a:r>
                        <a:rPr lang="es-ES" sz="1800" b="0" i="0" dirty="0">
                          <a:solidFill>
                            <a:srgbClr val="273475"/>
                          </a:solidFill>
                          <a:latin typeface="Apex New Medium" panose="02010600040501010103" pitchFamily="2" charset="77"/>
                          <a:ea typeface="Apex New Medium" panose="02010600040501010103" pitchFamily="2" charset="77"/>
                        </a:rPr>
                        <a:t>, un </a:t>
                      </a:r>
                      <a:r>
                        <a:rPr lang="es-ES" sz="1800" b="0" i="0" dirty="0" err="1">
                          <a:solidFill>
                            <a:srgbClr val="273475"/>
                          </a:solidFill>
                          <a:latin typeface="Apex New Medium" panose="02010600040501010103" pitchFamily="2" charset="77"/>
                          <a:ea typeface="Apex New Medium" panose="02010600040501010103" pitchFamily="2" charset="77"/>
                        </a:rPr>
                        <a:t>projecte</a:t>
                      </a:r>
                      <a:r>
                        <a:rPr lang="es-ES" sz="1800" b="0" i="0" dirty="0">
                          <a:solidFill>
                            <a:srgbClr val="273475"/>
                          </a:solidFill>
                          <a:latin typeface="Apex New Medium" panose="02010600040501010103" pitchFamily="2" charset="77"/>
                          <a:ea typeface="Apex New Medium" panose="02010600040501010103" pitchFamily="2" charset="77"/>
                        </a:rPr>
                        <a:t> de </a:t>
                      </a:r>
                      <a:r>
                        <a:rPr lang="es-ES" sz="1800" b="0" i="0" dirty="0" err="1">
                          <a:solidFill>
                            <a:srgbClr val="273475"/>
                          </a:solidFill>
                          <a:latin typeface="Apex New Medium" panose="02010600040501010103" pitchFamily="2" charset="77"/>
                          <a:ea typeface="Apex New Medium" panose="02010600040501010103" pitchFamily="2" charset="77"/>
                        </a:rPr>
                        <a:t>ciència</a:t>
                      </a:r>
                      <a:r>
                        <a:rPr lang="es-ES" sz="1800" b="0" i="0" dirty="0">
                          <a:solidFill>
                            <a:srgbClr val="273475"/>
                          </a:solidFill>
                          <a:latin typeface="Apex New Medium" panose="02010600040501010103" pitchFamily="2" charset="77"/>
                          <a:ea typeface="Apex New Medium" panose="02010600040501010103" pitchFamily="2" charset="77"/>
                        </a:rPr>
                        <a:t> </a:t>
                      </a:r>
                      <a:r>
                        <a:rPr lang="es-ES" sz="1800" b="0" i="0" dirty="0" err="1">
                          <a:solidFill>
                            <a:srgbClr val="273475"/>
                          </a:solidFill>
                          <a:latin typeface="Apex New Medium" panose="02010600040501010103" pitchFamily="2" charset="77"/>
                          <a:ea typeface="Apex New Medium" panose="02010600040501010103" pitchFamily="2" charset="77"/>
                        </a:rPr>
                        <a:t>ciutadana</a:t>
                      </a:r>
                      <a:endParaRPr lang="es-ES" sz="1800" b="0" i="0" dirty="0">
                        <a:solidFill>
                          <a:srgbClr val="273475"/>
                        </a:solidFill>
                        <a:latin typeface="Apex New Medium" panose="02010600040501010103" pitchFamily="2" charset="77"/>
                        <a:ea typeface="Apex New Medium" panose="02010600040501010103" pitchFamily="2" charset="77"/>
                      </a:endParaRP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tc>
                  <a:txBody>
                    <a:bodyPr/>
                    <a:lstStyle/>
                    <a:p>
                      <a:r>
                        <a:rPr lang="es-ES" sz="1400" b="0" i="0" dirty="0" err="1">
                          <a:solidFill>
                            <a:srgbClr val="273475"/>
                          </a:solidFill>
                          <a:latin typeface="Apex New Book" panose="02010600040501010103" pitchFamily="2" charset="77"/>
                          <a:ea typeface="Apex New Book" panose="02010600040501010103" pitchFamily="2" charset="77"/>
                        </a:rPr>
                        <a:t>Pàg</a:t>
                      </a:r>
                      <a:r>
                        <a:rPr lang="es-ES" sz="1400" b="0" i="0" dirty="0">
                          <a:solidFill>
                            <a:srgbClr val="273475"/>
                          </a:solidFill>
                          <a:latin typeface="Apex New Book" panose="02010600040501010103" pitchFamily="2" charset="77"/>
                          <a:ea typeface="Apex New Book" panose="02010600040501010103" pitchFamily="2" charset="77"/>
                        </a:rPr>
                        <a:t>. 23</a:t>
                      </a: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extLst>
                  <a:ext uri="{0D108BD9-81ED-4DB2-BD59-A6C34878D82A}">
                    <a16:rowId xmlns:a16="http://schemas.microsoft.com/office/drawing/2014/main" val="2120308628"/>
                  </a:ext>
                </a:extLst>
              </a:tr>
              <a:tr h="358577">
                <a:tc>
                  <a:txBody>
                    <a:bodyPr/>
                    <a:lstStyle/>
                    <a:p>
                      <a:r>
                        <a:rPr lang="es-ES" sz="1800" b="0" i="0" dirty="0">
                          <a:solidFill>
                            <a:srgbClr val="273475"/>
                          </a:solidFill>
                          <a:latin typeface="Apex New Medium" panose="02010600040501010103" pitchFamily="2" charset="77"/>
                          <a:ea typeface="Apex New Medium" panose="02010600040501010103" pitchFamily="2" charset="77"/>
                        </a:rPr>
                        <a:t>La </a:t>
                      </a:r>
                      <a:r>
                        <a:rPr lang="es-ES" sz="1800" b="0" i="0" dirty="0" err="1">
                          <a:solidFill>
                            <a:srgbClr val="273475"/>
                          </a:solidFill>
                          <a:latin typeface="Apex New Medium" panose="02010600040501010103" pitchFamily="2" charset="77"/>
                          <a:ea typeface="Apex New Medium" panose="02010600040501010103" pitchFamily="2" charset="77"/>
                        </a:rPr>
                        <a:t>ciència</a:t>
                      </a:r>
                      <a:r>
                        <a:rPr lang="es-ES" sz="1800" b="0" i="0" dirty="0">
                          <a:solidFill>
                            <a:srgbClr val="273475"/>
                          </a:solidFill>
                          <a:latin typeface="Apex New Medium" panose="02010600040501010103" pitchFamily="2" charset="77"/>
                          <a:ea typeface="Apex New Medium" panose="02010600040501010103" pitchFamily="2" charset="77"/>
                        </a:rPr>
                        <a:t> de </a:t>
                      </a:r>
                      <a:r>
                        <a:rPr lang="es-ES" sz="1800" b="0" i="0" dirty="0" err="1">
                          <a:solidFill>
                            <a:srgbClr val="273475"/>
                          </a:solidFill>
                          <a:latin typeface="Apex New Medium" panose="02010600040501010103" pitchFamily="2" charset="77"/>
                          <a:ea typeface="Apex New Medium" panose="02010600040501010103" pitchFamily="2" charset="77"/>
                        </a:rPr>
                        <a:t>l’aigua</a:t>
                      </a:r>
                      <a:endParaRPr lang="es-ES" sz="1800" b="0" i="0" dirty="0">
                        <a:solidFill>
                          <a:srgbClr val="273475"/>
                        </a:solidFill>
                        <a:latin typeface="Apex New Medium" panose="02010600040501010103" pitchFamily="2" charset="77"/>
                        <a:ea typeface="Apex New Medium" panose="02010600040501010103" pitchFamily="2" charset="77"/>
                      </a:endParaRP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tc>
                  <a:txBody>
                    <a:bodyPr/>
                    <a:lstStyle/>
                    <a:p>
                      <a:r>
                        <a:rPr lang="es-ES" sz="1400" b="0" i="0" dirty="0" err="1">
                          <a:solidFill>
                            <a:srgbClr val="273475"/>
                          </a:solidFill>
                          <a:latin typeface="Apex New Book" panose="02010600040501010103" pitchFamily="2" charset="77"/>
                          <a:ea typeface="Apex New Book" panose="02010600040501010103" pitchFamily="2" charset="77"/>
                        </a:rPr>
                        <a:t>Pàg</a:t>
                      </a:r>
                      <a:r>
                        <a:rPr lang="es-ES" sz="1400" b="0" i="0" dirty="0">
                          <a:solidFill>
                            <a:srgbClr val="273475"/>
                          </a:solidFill>
                          <a:latin typeface="Apex New Book" panose="02010600040501010103" pitchFamily="2" charset="77"/>
                          <a:ea typeface="Apex New Book" panose="02010600040501010103" pitchFamily="2" charset="77"/>
                        </a:rPr>
                        <a:t>. 24</a:t>
                      </a: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extLst>
                  <a:ext uri="{0D108BD9-81ED-4DB2-BD59-A6C34878D82A}">
                    <a16:rowId xmlns:a16="http://schemas.microsoft.com/office/drawing/2014/main" val="2063309857"/>
                  </a:ext>
                </a:extLst>
              </a:tr>
              <a:tr h="358577">
                <a:tc>
                  <a:txBody>
                    <a:bodyPr/>
                    <a:lstStyle/>
                    <a:p>
                      <a:r>
                        <a:rPr lang="es-ES" sz="1800" b="0" i="0" dirty="0">
                          <a:solidFill>
                            <a:srgbClr val="273475"/>
                          </a:solidFill>
                          <a:latin typeface="Apex New Medium" panose="02010600040501010103" pitchFamily="2" charset="77"/>
                          <a:ea typeface="Apex New Medium" panose="02010600040501010103" pitchFamily="2" charset="77"/>
                        </a:rPr>
                        <a:t>H2O! Gestiona </a:t>
                      </a:r>
                      <a:r>
                        <a:rPr lang="es-ES" sz="1800" b="0" i="0" dirty="0" err="1">
                          <a:solidFill>
                            <a:srgbClr val="273475"/>
                          </a:solidFill>
                          <a:latin typeface="Apex New Medium" panose="02010600040501010103" pitchFamily="2" charset="77"/>
                          <a:ea typeface="Apex New Medium" panose="02010600040501010103" pitchFamily="2" charset="77"/>
                        </a:rPr>
                        <a:t>l’aigua</a:t>
                      </a:r>
                      <a:r>
                        <a:rPr lang="es-ES" sz="1800" b="0" i="0" dirty="0">
                          <a:solidFill>
                            <a:srgbClr val="273475"/>
                          </a:solidFill>
                          <a:latin typeface="Apex New Medium" panose="02010600040501010103" pitchFamily="2" charset="77"/>
                          <a:ea typeface="Apex New Medium" panose="02010600040501010103" pitchFamily="2" charset="77"/>
                        </a:rPr>
                        <a:t> de tota la Ciutat</a:t>
                      </a: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tc>
                  <a:txBody>
                    <a:bodyPr/>
                    <a:lstStyle/>
                    <a:p>
                      <a:r>
                        <a:rPr lang="es-ES" sz="1400" b="0" i="0" dirty="0" err="1">
                          <a:solidFill>
                            <a:srgbClr val="273475"/>
                          </a:solidFill>
                          <a:latin typeface="Apex New Book" panose="02010600040501010103" pitchFamily="2" charset="77"/>
                          <a:ea typeface="Apex New Book" panose="02010600040501010103" pitchFamily="2" charset="77"/>
                        </a:rPr>
                        <a:t>Pàg</a:t>
                      </a:r>
                      <a:r>
                        <a:rPr lang="es-ES" sz="1400" b="0" i="0" dirty="0">
                          <a:solidFill>
                            <a:srgbClr val="273475"/>
                          </a:solidFill>
                          <a:latin typeface="Apex New Book" panose="02010600040501010103" pitchFamily="2" charset="77"/>
                          <a:ea typeface="Apex New Book" panose="02010600040501010103" pitchFamily="2" charset="77"/>
                        </a:rPr>
                        <a:t>. 25</a:t>
                      </a: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extLst>
                  <a:ext uri="{0D108BD9-81ED-4DB2-BD59-A6C34878D82A}">
                    <a16:rowId xmlns:a16="http://schemas.microsoft.com/office/drawing/2014/main" val="3092291120"/>
                  </a:ext>
                </a:extLst>
              </a:tr>
              <a:tr h="358577">
                <a:tc>
                  <a:txBody>
                    <a:bodyPr/>
                    <a:lstStyle/>
                    <a:p>
                      <a:r>
                        <a:rPr lang="es-ES" sz="1800" b="0" i="0" dirty="0">
                          <a:solidFill>
                            <a:srgbClr val="273475"/>
                          </a:solidFill>
                          <a:latin typeface="Apex New Medium" panose="02010600040501010103" pitchFamily="2" charset="77"/>
                          <a:ea typeface="Apex New Medium" panose="02010600040501010103" pitchFamily="2" charset="77"/>
                        </a:rPr>
                        <a:t>Origen, </a:t>
                      </a:r>
                      <a:r>
                        <a:rPr lang="es-ES" sz="1800" b="0" i="0" dirty="0" err="1">
                          <a:solidFill>
                            <a:srgbClr val="273475"/>
                          </a:solidFill>
                          <a:latin typeface="Apex New Medium" panose="02010600040501010103" pitchFamily="2" charset="77"/>
                          <a:ea typeface="Apex New Medium" panose="02010600040501010103" pitchFamily="2" charset="77"/>
                        </a:rPr>
                        <a:t>rescatem</a:t>
                      </a:r>
                      <a:r>
                        <a:rPr lang="es-ES" sz="1800" b="0" i="0" dirty="0">
                          <a:solidFill>
                            <a:srgbClr val="273475"/>
                          </a:solidFill>
                          <a:latin typeface="Apex New Medium" panose="02010600040501010103" pitchFamily="2" charset="77"/>
                          <a:ea typeface="Apex New Medium" panose="02010600040501010103" pitchFamily="2" charset="77"/>
                        </a:rPr>
                        <a:t> </a:t>
                      </a:r>
                      <a:r>
                        <a:rPr lang="es-ES" sz="1800" b="0" i="0" dirty="0" err="1">
                          <a:solidFill>
                            <a:srgbClr val="273475"/>
                          </a:solidFill>
                          <a:latin typeface="Apex New Medium" panose="02010600040501010103" pitchFamily="2" charset="77"/>
                          <a:ea typeface="Apex New Medium" panose="02010600040501010103" pitchFamily="2" charset="77"/>
                        </a:rPr>
                        <a:t>l’aigua</a:t>
                      </a:r>
                      <a:endParaRPr lang="es-ES" sz="1800" b="0" i="0" dirty="0">
                        <a:solidFill>
                          <a:srgbClr val="273475"/>
                        </a:solidFill>
                        <a:latin typeface="Apex New Medium" panose="02010600040501010103" pitchFamily="2" charset="77"/>
                        <a:ea typeface="Apex New Medium" panose="02010600040501010103" pitchFamily="2" charset="77"/>
                      </a:endParaRP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tc>
                  <a:txBody>
                    <a:bodyPr/>
                    <a:lstStyle/>
                    <a:p>
                      <a:r>
                        <a:rPr lang="es-ES" sz="1400" b="0" i="0" dirty="0" err="1">
                          <a:solidFill>
                            <a:srgbClr val="273475"/>
                          </a:solidFill>
                          <a:latin typeface="Apex New Book" panose="02010600040501010103" pitchFamily="2" charset="77"/>
                          <a:ea typeface="Apex New Book" panose="02010600040501010103" pitchFamily="2" charset="77"/>
                        </a:rPr>
                        <a:t>Pàg</a:t>
                      </a:r>
                      <a:r>
                        <a:rPr lang="es-ES" sz="1400" b="0" i="0" dirty="0">
                          <a:solidFill>
                            <a:srgbClr val="273475"/>
                          </a:solidFill>
                          <a:latin typeface="Apex New Book" panose="02010600040501010103" pitchFamily="2" charset="77"/>
                          <a:ea typeface="Apex New Book" panose="02010600040501010103" pitchFamily="2" charset="77"/>
                        </a:rPr>
                        <a:t>. 26</a:t>
                      </a: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extLst>
                  <a:ext uri="{0D108BD9-81ED-4DB2-BD59-A6C34878D82A}">
                    <a16:rowId xmlns:a16="http://schemas.microsoft.com/office/drawing/2014/main" val="710625712"/>
                  </a:ext>
                </a:extLst>
              </a:tr>
              <a:tr h="358577">
                <a:tc>
                  <a:txBody>
                    <a:bodyPr/>
                    <a:lstStyle/>
                    <a:p>
                      <a:r>
                        <a:rPr lang="es-ES" sz="1800" b="0" i="0" dirty="0">
                          <a:solidFill>
                            <a:srgbClr val="273475"/>
                          </a:solidFill>
                          <a:latin typeface="Apex New Medium" panose="02010600040501010103" pitchFamily="2" charset="77"/>
                          <a:ea typeface="Apex New Medium" panose="02010600040501010103" pitchFamily="2" charset="77"/>
                        </a:rPr>
                        <a:t>24/7/365 La </a:t>
                      </a:r>
                      <a:r>
                        <a:rPr lang="es-ES" sz="1800" b="0" i="0" dirty="0" err="1">
                          <a:solidFill>
                            <a:srgbClr val="273475"/>
                          </a:solidFill>
                          <a:latin typeface="Apex New Medium" panose="02010600040501010103" pitchFamily="2" charset="77"/>
                          <a:ea typeface="Apex New Medium" panose="02010600040501010103" pitchFamily="2" charset="77"/>
                        </a:rPr>
                        <a:t>complexitat</a:t>
                      </a:r>
                      <a:r>
                        <a:rPr lang="es-ES" sz="1800" b="0" i="0" dirty="0">
                          <a:solidFill>
                            <a:srgbClr val="273475"/>
                          </a:solidFill>
                          <a:latin typeface="Apex New Medium" panose="02010600040501010103" pitchFamily="2" charset="77"/>
                          <a:ea typeface="Apex New Medium" panose="02010600040501010103" pitchFamily="2" charset="77"/>
                        </a:rPr>
                        <a:t> de </a:t>
                      </a:r>
                      <a:r>
                        <a:rPr lang="es-ES" sz="1800" b="0" i="0" dirty="0" err="1">
                          <a:solidFill>
                            <a:srgbClr val="273475"/>
                          </a:solidFill>
                          <a:latin typeface="Apex New Medium" panose="02010600040501010103" pitchFamily="2" charset="77"/>
                          <a:ea typeface="Apex New Medium" panose="02010600040501010103" pitchFamily="2" charset="77"/>
                        </a:rPr>
                        <a:t>tenir</a:t>
                      </a:r>
                      <a:r>
                        <a:rPr lang="es-ES" sz="1800" b="0" i="0" dirty="0">
                          <a:solidFill>
                            <a:srgbClr val="273475"/>
                          </a:solidFill>
                          <a:latin typeface="Apex New Medium" panose="02010600040501010103" pitchFamily="2" charset="77"/>
                          <a:ea typeface="Apex New Medium" panose="02010600040501010103" pitchFamily="2" charset="77"/>
                        </a:rPr>
                        <a:t> </a:t>
                      </a:r>
                      <a:r>
                        <a:rPr lang="es-ES" sz="1800" b="0" i="0" dirty="0" err="1">
                          <a:solidFill>
                            <a:srgbClr val="273475"/>
                          </a:solidFill>
                          <a:latin typeface="Apex New Medium" panose="02010600040501010103" pitchFamily="2" charset="77"/>
                          <a:ea typeface="Apex New Medium" panose="02010600040501010103" pitchFamily="2" charset="77"/>
                        </a:rPr>
                        <a:t>aigua</a:t>
                      </a:r>
                      <a:r>
                        <a:rPr lang="es-ES" sz="1800" b="0" i="0" dirty="0">
                          <a:solidFill>
                            <a:srgbClr val="273475"/>
                          </a:solidFill>
                          <a:latin typeface="Apex New Medium" panose="02010600040501010103" pitchFamily="2" charset="77"/>
                          <a:ea typeface="Apex New Medium" panose="02010600040501010103" pitchFamily="2" charset="77"/>
                        </a:rPr>
                        <a:t> a </a:t>
                      </a:r>
                      <a:r>
                        <a:rPr lang="es-ES" sz="1800" b="0" i="0" dirty="0" err="1">
                          <a:solidFill>
                            <a:srgbClr val="273475"/>
                          </a:solidFill>
                          <a:latin typeface="Apex New Medium" panose="02010600040501010103" pitchFamily="2" charset="77"/>
                          <a:ea typeface="Apex New Medium" panose="02010600040501010103" pitchFamily="2" charset="77"/>
                        </a:rPr>
                        <a:t>l’aixeta</a:t>
                      </a:r>
                      <a:endParaRPr lang="es-ES" sz="1800" b="0" i="0" dirty="0">
                        <a:solidFill>
                          <a:srgbClr val="273475"/>
                        </a:solidFill>
                        <a:latin typeface="Apex New Medium" panose="02010600040501010103" pitchFamily="2" charset="77"/>
                        <a:ea typeface="Apex New Medium" panose="02010600040501010103" pitchFamily="2" charset="77"/>
                      </a:endParaRP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tc>
                  <a:txBody>
                    <a:bodyPr/>
                    <a:lstStyle/>
                    <a:p>
                      <a:r>
                        <a:rPr lang="es-ES" sz="1400" b="0" i="0" dirty="0" err="1">
                          <a:solidFill>
                            <a:srgbClr val="273475"/>
                          </a:solidFill>
                          <a:latin typeface="Apex New Book" panose="02010600040501010103" pitchFamily="2" charset="77"/>
                          <a:ea typeface="Apex New Book" panose="02010600040501010103" pitchFamily="2" charset="77"/>
                        </a:rPr>
                        <a:t>Pàg</a:t>
                      </a:r>
                      <a:r>
                        <a:rPr lang="es-ES" sz="1400" b="0" i="0" dirty="0">
                          <a:solidFill>
                            <a:srgbClr val="273475"/>
                          </a:solidFill>
                          <a:latin typeface="Apex New Book" panose="02010600040501010103" pitchFamily="2" charset="77"/>
                          <a:ea typeface="Apex New Book" panose="02010600040501010103" pitchFamily="2" charset="77"/>
                        </a:rPr>
                        <a:t>. 27</a:t>
                      </a: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extLst>
                  <a:ext uri="{0D108BD9-81ED-4DB2-BD59-A6C34878D82A}">
                    <a16:rowId xmlns:a16="http://schemas.microsoft.com/office/drawing/2014/main" val="1713278376"/>
                  </a:ext>
                </a:extLst>
              </a:tr>
              <a:tr h="358577">
                <a:tc>
                  <a:txBody>
                    <a:bodyPr/>
                    <a:lstStyle/>
                    <a:p>
                      <a:r>
                        <a:rPr lang="es-ES" sz="1800" b="0" i="0" dirty="0">
                          <a:solidFill>
                            <a:srgbClr val="273475"/>
                          </a:solidFill>
                          <a:latin typeface="Apex New Medium" panose="02010600040501010103" pitchFamily="2" charset="77"/>
                          <a:ea typeface="Apex New Medium" panose="02010600040501010103" pitchFamily="2" charset="77"/>
                        </a:rPr>
                        <a:t>El </a:t>
                      </a:r>
                      <a:r>
                        <a:rPr lang="es-ES" sz="1800" b="0" i="0" dirty="0" err="1">
                          <a:solidFill>
                            <a:srgbClr val="273475"/>
                          </a:solidFill>
                          <a:latin typeface="Apex New Medium" panose="02010600040501010103" pitchFamily="2" charset="77"/>
                          <a:ea typeface="Apex New Medium" panose="02010600040501010103" pitchFamily="2" charset="77"/>
                        </a:rPr>
                        <a:t>Museu</a:t>
                      </a:r>
                      <a:r>
                        <a:rPr lang="es-ES" sz="1800" b="0" i="0" dirty="0">
                          <a:solidFill>
                            <a:srgbClr val="273475"/>
                          </a:solidFill>
                          <a:latin typeface="Apex New Medium" panose="02010600040501010103" pitchFamily="2" charset="77"/>
                          <a:ea typeface="Apex New Medium" panose="02010600040501010103" pitchFamily="2" charset="77"/>
                        </a:rPr>
                        <a:t> de les Aigües al </a:t>
                      </a:r>
                      <a:r>
                        <a:rPr lang="es-ES" sz="1800" b="0" i="0" dirty="0" err="1">
                          <a:solidFill>
                            <a:srgbClr val="273475"/>
                          </a:solidFill>
                          <a:latin typeface="Apex New Medium" panose="02010600040501010103" pitchFamily="2" charset="77"/>
                          <a:ea typeface="Apex New Medium" panose="02010600040501010103" pitchFamily="2" charset="77"/>
                        </a:rPr>
                        <a:t>món</a:t>
                      </a:r>
                      <a:r>
                        <a:rPr lang="es-ES" sz="1800" b="0" i="0" dirty="0">
                          <a:solidFill>
                            <a:srgbClr val="273475"/>
                          </a:solidFill>
                          <a:latin typeface="Apex New Medium" panose="02010600040501010103" pitchFamily="2" charset="77"/>
                          <a:ea typeface="Apex New Medium" panose="02010600040501010103" pitchFamily="2" charset="77"/>
                        </a:rPr>
                        <a:t> Minecraft</a:t>
                      </a: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tc>
                  <a:txBody>
                    <a:bodyPr/>
                    <a:lstStyle/>
                    <a:p>
                      <a:r>
                        <a:rPr lang="es-ES" sz="1400" b="0" i="0" dirty="0" err="1">
                          <a:solidFill>
                            <a:srgbClr val="273475"/>
                          </a:solidFill>
                          <a:latin typeface="Apex New Book" panose="02010600040501010103" pitchFamily="2" charset="77"/>
                          <a:ea typeface="Apex New Book" panose="02010600040501010103" pitchFamily="2" charset="77"/>
                        </a:rPr>
                        <a:t>Pàg</a:t>
                      </a:r>
                      <a:r>
                        <a:rPr lang="es-ES" sz="1400" b="0" i="0" dirty="0">
                          <a:solidFill>
                            <a:srgbClr val="273475"/>
                          </a:solidFill>
                          <a:latin typeface="Apex New Book" panose="02010600040501010103" pitchFamily="2" charset="77"/>
                          <a:ea typeface="Apex New Book" panose="02010600040501010103" pitchFamily="2" charset="77"/>
                        </a:rPr>
                        <a:t>. 28</a:t>
                      </a:r>
                    </a:p>
                  </a:txBody>
                  <a:tcPr anchor="ctr">
                    <a:lnT w="9525" cap="flat" cmpd="sng" algn="ctr">
                      <a:solidFill>
                        <a:srgbClr val="273475"/>
                      </a:solidFill>
                      <a:prstDash val="dash"/>
                      <a:round/>
                      <a:headEnd type="none" w="med" len="med"/>
                      <a:tailEnd type="none" w="med" len="med"/>
                    </a:lnT>
                    <a:lnB w="9525" cap="flat" cmpd="sng" algn="ctr">
                      <a:solidFill>
                        <a:srgbClr val="273475"/>
                      </a:solidFill>
                      <a:prstDash val="dash"/>
                      <a:round/>
                      <a:headEnd type="none" w="med" len="med"/>
                      <a:tailEnd type="none" w="med" len="med"/>
                    </a:lnB>
                    <a:solidFill>
                      <a:schemeClr val="bg1"/>
                    </a:solidFill>
                  </a:tcPr>
                </a:tc>
                <a:extLst>
                  <a:ext uri="{0D108BD9-81ED-4DB2-BD59-A6C34878D82A}">
                    <a16:rowId xmlns:a16="http://schemas.microsoft.com/office/drawing/2014/main" val="1430373230"/>
                  </a:ext>
                </a:extLst>
              </a:tr>
            </a:tbl>
          </a:graphicData>
        </a:graphic>
      </p:graphicFrame>
    </p:spTree>
    <p:extLst>
      <p:ext uri="{BB962C8B-B14F-4D97-AF65-F5344CB8AC3E}">
        <p14:creationId xmlns:p14="http://schemas.microsoft.com/office/powerpoint/2010/main" val="4245277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31F129C-A646-4BC6-8BBB-853CAF87F247}"/>
              </a:ext>
            </a:extLst>
          </p:cNvPr>
          <p:cNvSpPr>
            <a:spLocks noGrp="1"/>
          </p:cNvSpPr>
          <p:nvPr>
            <p:ph type="body" sz="quarter" idx="10"/>
          </p:nvPr>
        </p:nvSpPr>
        <p:spPr>
          <a:xfrm>
            <a:off x="929750" y="4969565"/>
            <a:ext cx="11140330" cy="3856383"/>
          </a:xfrm>
        </p:spPr>
        <p:txBody>
          <a:bodyPr/>
          <a:lstStyle/>
          <a:p>
            <a:r>
              <a:rPr lang="ca-ES" dirty="0"/>
              <a:t>EDUCACIÓ INFANTIL</a:t>
            </a:r>
          </a:p>
        </p:txBody>
      </p:sp>
    </p:spTree>
    <p:extLst>
      <p:ext uri="{BB962C8B-B14F-4D97-AF65-F5344CB8AC3E}">
        <p14:creationId xmlns:p14="http://schemas.microsoft.com/office/powerpoint/2010/main" val="753844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B3AEC4ED-0DAE-4099-9D18-1C18E99EA639}"/>
              </a:ext>
            </a:extLst>
          </p:cNvPr>
          <p:cNvSpPr>
            <a:spLocks noGrp="1"/>
          </p:cNvSpPr>
          <p:nvPr>
            <p:ph type="body" sz="quarter" idx="10"/>
          </p:nvPr>
        </p:nvSpPr>
        <p:spPr>
          <a:xfrm>
            <a:off x="787316" y="1543710"/>
            <a:ext cx="10699051" cy="6985837"/>
          </a:xfrm>
        </p:spPr>
        <p:txBody>
          <a:bodyPr/>
          <a:lstStyle/>
          <a:p>
            <a:r>
              <a:rPr lang="ca-ES" sz="3200" b="1" dirty="0">
                <a:latin typeface="Apex New Bold" panose="02010600040501010103" pitchFamily="50" charset="0"/>
                <a:ea typeface="Apex New Bold" panose="02010600040501010103" pitchFamily="50" charset="0"/>
              </a:rPr>
              <a:t>PROGRAMA D’EDUCACIÓ INFANTIL </a:t>
            </a:r>
          </a:p>
          <a:p>
            <a:endParaRPr lang="ca-ES" sz="2400" dirty="0"/>
          </a:p>
          <a:p>
            <a:r>
              <a:rPr lang="ca-ES" sz="2400" dirty="0"/>
              <a:t>La </a:t>
            </a:r>
            <a:r>
              <a:rPr lang="ca-ES" sz="2400" b="1" dirty="0"/>
              <a:t>manipulació</a:t>
            </a:r>
            <a:r>
              <a:rPr lang="ca-ES" sz="2400" dirty="0"/>
              <a:t> i la </a:t>
            </a:r>
            <a:r>
              <a:rPr lang="ca-ES" sz="2400" b="1" dirty="0"/>
              <a:t>tangibilitat</a:t>
            </a:r>
            <a:r>
              <a:rPr lang="ca-ES" sz="2400" dirty="0"/>
              <a:t> són aspectes molt importants en les edats d’educació infantil. Per aquest motiu totes les propostes educatives es desenvolupen sobre una </a:t>
            </a:r>
            <a:r>
              <a:rPr lang="ca-ES" sz="2400" b="1" dirty="0"/>
              <a:t>plataforma digital</a:t>
            </a:r>
            <a:r>
              <a:rPr lang="ca-ES" sz="2400" dirty="0"/>
              <a:t>, i  inclouen activitats per fer </a:t>
            </a:r>
            <a:r>
              <a:rPr lang="ca-ES" sz="2400" b="1" dirty="0"/>
              <a:t>de manera presencial</a:t>
            </a:r>
            <a:r>
              <a:rPr lang="ca-ES" sz="2400" dirty="0"/>
              <a:t> a casa o a l’escola. </a:t>
            </a:r>
            <a:endParaRPr lang="es-ES" sz="2400" dirty="0"/>
          </a:p>
          <a:p>
            <a:r>
              <a:rPr lang="ca-ES" sz="2400" dirty="0"/>
              <a:t>En aquesta edat, tant les seqüències d’aprenentatge com els continguts que es treballen són essencials i estan molt vinculats al desenvolupament bàsic de la persona. De les tres àrees principals de continguts que es treballen a educació infantil (descoberta d’un mateix i dels altres, descoberta de l’entorn i comunicació i llenguatges), les propostes que ofereix el Museu de les Aigües són molt pertinents per aprofundir en el treball de </a:t>
            </a:r>
            <a:r>
              <a:rPr lang="ca-ES" sz="2400" b="1" dirty="0"/>
              <a:t>projectes relacionats amb l’entorn</a:t>
            </a:r>
            <a:r>
              <a:rPr lang="ca-ES" sz="2400" dirty="0"/>
              <a:t>. </a:t>
            </a:r>
            <a:r>
              <a:rPr lang="es-ES" sz="2400" dirty="0"/>
              <a:t> </a:t>
            </a:r>
          </a:p>
          <a:p>
            <a:r>
              <a:rPr lang="ca-ES" sz="2400" dirty="0"/>
              <a:t>Cada activitat d’educació infantil segueix aquesta seqüencia didàctica:</a:t>
            </a:r>
          </a:p>
          <a:p>
            <a:endParaRPr lang="ca-ES" sz="2400" dirty="0"/>
          </a:p>
          <a:p>
            <a:r>
              <a:rPr lang="ca-ES" sz="2400" dirty="0"/>
              <a:t> 	1</a:t>
            </a:r>
            <a:r>
              <a:rPr lang="ca-ES" sz="2400" b="1" dirty="0"/>
              <a:t>) Introducció</a:t>
            </a:r>
          </a:p>
          <a:p>
            <a:r>
              <a:rPr lang="ca-ES" sz="2400" b="1" dirty="0"/>
              <a:t>	2) Desenvolupament</a:t>
            </a:r>
          </a:p>
          <a:p>
            <a:r>
              <a:rPr lang="ca-ES" sz="2400" b="1" dirty="0"/>
              <a:t>	3) Síntesi</a:t>
            </a:r>
            <a:r>
              <a:rPr lang="ca-ES" sz="2400" dirty="0"/>
              <a:t> </a:t>
            </a:r>
            <a:endParaRPr lang="es-ES" sz="2400" dirty="0"/>
          </a:p>
          <a:p>
            <a:endParaRPr lang="es-ES" dirty="0"/>
          </a:p>
        </p:txBody>
      </p:sp>
    </p:spTree>
    <p:extLst>
      <p:ext uri="{BB962C8B-B14F-4D97-AF65-F5344CB8AC3E}">
        <p14:creationId xmlns:p14="http://schemas.microsoft.com/office/powerpoint/2010/main" val="2862826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C5E20BD-171C-5F42-ADB6-766C1E1E28ED}"/>
              </a:ext>
            </a:extLst>
          </p:cNvPr>
          <p:cNvSpPr>
            <a:spLocks noGrp="1"/>
          </p:cNvSpPr>
          <p:nvPr>
            <p:ph type="body" sz="quarter" idx="10"/>
          </p:nvPr>
        </p:nvSpPr>
        <p:spPr/>
        <p:txBody>
          <a:bodyPr/>
          <a:lstStyle/>
          <a:p>
            <a:r>
              <a:rPr lang="es-ES" dirty="0" err="1"/>
              <a:t>Jocs</a:t>
            </a:r>
            <a:r>
              <a:rPr lang="es-ES" dirty="0"/>
              <a:t> </a:t>
            </a:r>
            <a:r>
              <a:rPr lang="es-ES" dirty="0" err="1"/>
              <a:t>d’aigua</a:t>
            </a:r>
            <a:endParaRPr lang="es-ES" dirty="0"/>
          </a:p>
        </p:txBody>
      </p:sp>
      <p:sp>
        <p:nvSpPr>
          <p:cNvPr id="3" name="Marcador de texto 2">
            <a:extLst>
              <a:ext uri="{FF2B5EF4-FFF2-40B4-BE49-F238E27FC236}">
                <a16:creationId xmlns:a16="http://schemas.microsoft.com/office/drawing/2014/main" id="{ABB6F472-FF2F-DD40-9F0D-BACC39D146E6}"/>
              </a:ext>
            </a:extLst>
          </p:cNvPr>
          <p:cNvSpPr>
            <a:spLocks noGrp="1"/>
          </p:cNvSpPr>
          <p:nvPr>
            <p:ph type="body" sz="quarter" idx="11"/>
          </p:nvPr>
        </p:nvSpPr>
        <p:spPr>
          <a:xfrm>
            <a:off x="787400" y="2815562"/>
            <a:ext cx="5714287" cy="1731204"/>
          </a:xfrm>
        </p:spPr>
        <p:txBody>
          <a:bodyPr/>
          <a:lstStyle/>
          <a:p>
            <a:r>
              <a:rPr lang="es-ES" dirty="0"/>
              <a:t>Mesurar el </a:t>
            </a:r>
            <a:r>
              <a:rPr lang="es-ES" dirty="0" err="1"/>
              <a:t>temps</a:t>
            </a:r>
            <a:r>
              <a:rPr lang="es-ES" dirty="0"/>
              <a:t>, transportar </a:t>
            </a:r>
            <a:r>
              <a:rPr lang="es-ES" dirty="0" err="1"/>
              <a:t>objectes</a:t>
            </a:r>
            <a:r>
              <a:rPr lang="es-ES" dirty="0"/>
              <a:t>, refrescar </a:t>
            </a:r>
            <a:r>
              <a:rPr lang="es-ES" dirty="0" err="1"/>
              <a:t>l’ambient</a:t>
            </a:r>
            <a:r>
              <a:rPr lang="es-ES" dirty="0"/>
              <a:t> o </a:t>
            </a:r>
            <a:r>
              <a:rPr lang="es-ES" dirty="0" err="1"/>
              <a:t>dibuixar</a:t>
            </a:r>
            <a:r>
              <a:rPr lang="es-ES" dirty="0"/>
              <a:t>. </a:t>
            </a:r>
            <a:r>
              <a:rPr lang="es-ES" dirty="0" err="1"/>
              <a:t>L’aigua</a:t>
            </a:r>
            <a:r>
              <a:rPr lang="es-ES" dirty="0"/>
              <a:t> ha </a:t>
            </a:r>
            <a:r>
              <a:rPr lang="es-ES" dirty="0" err="1"/>
              <a:t>tingut</a:t>
            </a:r>
            <a:r>
              <a:rPr lang="es-ES" dirty="0"/>
              <a:t> múltiples </a:t>
            </a:r>
            <a:r>
              <a:rPr lang="es-ES" dirty="0" err="1"/>
              <a:t>aplicacions</a:t>
            </a:r>
            <a:r>
              <a:rPr lang="es-ES" dirty="0"/>
              <a:t> al </a:t>
            </a:r>
            <a:r>
              <a:rPr lang="es-ES" dirty="0" err="1"/>
              <a:t>llarg</a:t>
            </a:r>
            <a:r>
              <a:rPr lang="es-ES" dirty="0"/>
              <a:t> de la historia que </a:t>
            </a:r>
            <a:r>
              <a:rPr lang="es-ES" dirty="0" err="1"/>
              <a:t>s’expliquen</a:t>
            </a:r>
            <a:r>
              <a:rPr lang="es-ES" dirty="0"/>
              <a:t> en </a:t>
            </a:r>
            <a:r>
              <a:rPr lang="es-ES" dirty="0" err="1"/>
              <a:t>aquest</a:t>
            </a:r>
            <a:r>
              <a:rPr lang="es-ES" dirty="0"/>
              <a:t> </a:t>
            </a:r>
            <a:r>
              <a:rPr lang="es-ES" dirty="0" err="1"/>
              <a:t>espai</a:t>
            </a:r>
            <a:r>
              <a:rPr lang="es-ES" dirty="0"/>
              <a:t> a través de </a:t>
            </a:r>
            <a:r>
              <a:rPr lang="es-ES" dirty="0" err="1"/>
              <a:t>jocs</a:t>
            </a:r>
            <a:r>
              <a:rPr lang="es-ES" dirty="0"/>
              <a:t> </a:t>
            </a:r>
            <a:r>
              <a:rPr lang="es-ES" dirty="0" err="1"/>
              <a:t>senzills</a:t>
            </a:r>
            <a:r>
              <a:rPr lang="es-ES" dirty="0"/>
              <a:t>.</a:t>
            </a:r>
          </a:p>
          <a:p>
            <a:r>
              <a:rPr lang="es-ES" dirty="0" err="1"/>
              <a:t>Aquests</a:t>
            </a:r>
            <a:r>
              <a:rPr lang="es-ES" dirty="0"/>
              <a:t> </a:t>
            </a:r>
            <a:r>
              <a:rPr lang="es-ES" dirty="0" err="1"/>
              <a:t>jocs</a:t>
            </a:r>
            <a:r>
              <a:rPr lang="es-ES" dirty="0"/>
              <a:t>, </a:t>
            </a:r>
            <a:r>
              <a:rPr lang="es-ES" dirty="0" err="1"/>
              <a:t>amb</a:t>
            </a:r>
            <a:r>
              <a:rPr lang="es-ES" dirty="0"/>
              <a:t> </a:t>
            </a:r>
            <a:r>
              <a:rPr lang="es-ES" dirty="0" err="1"/>
              <a:t>què</a:t>
            </a:r>
            <a:r>
              <a:rPr lang="es-ES" dirty="0"/>
              <a:t> </a:t>
            </a:r>
            <a:r>
              <a:rPr lang="es-ES" dirty="0" err="1"/>
              <a:t>passar-s’ho</a:t>
            </a:r>
            <a:r>
              <a:rPr lang="es-ES" dirty="0"/>
              <a:t> </a:t>
            </a:r>
            <a:r>
              <a:rPr lang="es-ES" dirty="0" err="1"/>
              <a:t>bé</a:t>
            </a:r>
            <a:r>
              <a:rPr lang="es-ES" dirty="0"/>
              <a:t> i </a:t>
            </a:r>
            <a:r>
              <a:rPr lang="es-ES" dirty="0" err="1"/>
              <a:t>conèixer</a:t>
            </a:r>
            <a:r>
              <a:rPr lang="es-ES" dirty="0"/>
              <a:t> </a:t>
            </a:r>
            <a:r>
              <a:rPr lang="es-ES" dirty="0" err="1"/>
              <a:t>l’aigua</a:t>
            </a:r>
            <a:r>
              <a:rPr lang="es-ES" dirty="0"/>
              <a:t> </a:t>
            </a:r>
            <a:r>
              <a:rPr lang="es-ES" dirty="0" err="1"/>
              <a:t>com</a:t>
            </a:r>
            <a:r>
              <a:rPr lang="es-ES" dirty="0"/>
              <a:t> a </a:t>
            </a:r>
            <a:r>
              <a:rPr lang="es-ES" dirty="0" err="1"/>
              <a:t>substància</a:t>
            </a:r>
            <a:r>
              <a:rPr lang="es-ES" dirty="0"/>
              <a:t>, </a:t>
            </a:r>
            <a:r>
              <a:rPr lang="es-ES" dirty="0" err="1"/>
              <a:t>són</a:t>
            </a:r>
            <a:r>
              <a:rPr lang="es-ES" dirty="0"/>
              <a:t> el </a:t>
            </a:r>
            <a:r>
              <a:rPr lang="es-ES" dirty="0" err="1"/>
              <a:t>punt</a:t>
            </a:r>
            <a:r>
              <a:rPr lang="es-ES" dirty="0"/>
              <a:t> de partida per a la </a:t>
            </a:r>
            <a:r>
              <a:rPr lang="es-ES" dirty="0" err="1"/>
              <a:t>creació</a:t>
            </a:r>
            <a:r>
              <a:rPr lang="es-ES" dirty="0"/>
              <a:t> de </a:t>
            </a:r>
            <a:r>
              <a:rPr lang="es-ES" dirty="0" err="1"/>
              <a:t>nous</a:t>
            </a:r>
            <a:r>
              <a:rPr lang="es-ES" dirty="0"/>
              <a:t> </a:t>
            </a:r>
            <a:r>
              <a:rPr lang="es-ES" dirty="0" err="1"/>
              <a:t>jocs</a:t>
            </a:r>
            <a:r>
              <a:rPr lang="es-ES" dirty="0"/>
              <a:t> que </a:t>
            </a:r>
            <a:r>
              <a:rPr lang="es-ES" dirty="0" err="1"/>
              <a:t>podeu</a:t>
            </a:r>
            <a:r>
              <a:rPr lang="es-ES" dirty="0"/>
              <a:t> </a:t>
            </a:r>
            <a:r>
              <a:rPr lang="es-ES" dirty="0" err="1"/>
              <a:t>desenvolupar</a:t>
            </a:r>
            <a:r>
              <a:rPr lang="es-ES" dirty="0"/>
              <a:t> </a:t>
            </a:r>
            <a:r>
              <a:rPr lang="es-ES" dirty="0" err="1"/>
              <a:t>conjuntament</a:t>
            </a:r>
            <a:r>
              <a:rPr lang="es-ES" dirty="0"/>
              <a:t>.</a:t>
            </a:r>
          </a:p>
        </p:txBody>
      </p:sp>
      <p:sp>
        <p:nvSpPr>
          <p:cNvPr id="4" name="Marcador de texto 3">
            <a:extLst>
              <a:ext uri="{FF2B5EF4-FFF2-40B4-BE49-F238E27FC236}">
                <a16:creationId xmlns:a16="http://schemas.microsoft.com/office/drawing/2014/main" id="{B8A69DEE-7B5C-654F-B0C3-7017C41CEE9E}"/>
              </a:ext>
            </a:extLst>
          </p:cNvPr>
          <p:cNvSpPr>
            <a:spLocks noGrp="1"/>
          </p:cNvSpPr>
          <p:nvPr>
            <p:ph type="body" sz="quarter" idx="12"/>
          </p:nvPr>
        </p:nvSpPr>
        <p:spPr/>
        <p:txBody>
          <a:bodyPr/>
          <a:lstStyle/>
          <a:p>
            <a:r>
              <a:rPr lang="es-ES" dirty="0"/>
              <a:t>“</a:t>
            </a:r>
            <a:r>
              <a:rPr lang="es-ES" dirty="0" err="1"/>
              <a:t>Jocs</a:t>
            </a:r>
            <a:r>
              <a:rPr lang="es-ES" dirty="0"/>
              <a:t> </a:t>
            </a:r>
            <a:r>
              <a:rPr lang="es-ES" dirty="0" err="1"/>
              <a:t>d’aigua</a:t>
            </a:r>
            <a:r>
              <a:rPr lang="es-ES" dirty="0"/>
              <a:t>” </a:t>
            </a:r>
            <a:r>
              <a:rPr lang="es-ES" dirty="0" err="1"/>
              <a:t>és</a:t>
            </a:r>
            <a:r>
              <a:rPr lang="es-ES" dirty="0"/>
              <a:t> una </a:t>
            </a:r>
            <a:r>
              <a:rPr lang="es-ES" dirty="0" err="1"/>
              <a:t>sèrie</a:t>
            </a:r>
            <a:r>
              <a:rPr lang="es-ES" dirty="0"/>
              <a:t> de cinc </a:t>
            </a:r>
            <a:r>
              <a:rPr lang="es-ES" dirty="0" err="1"/>
              <a:t>píndoles</a:t>
            </a:r>
            <a:r>
              <a:rPr lang="es-ES" dirty="0"/>
              <a:t> </a:t>
            </a:r>
            <a:r>
              <a:rPr lang="es-ES" dirty="0" err="1"/>
              <a:t>audiovisuals</a:t>
            </a:r>
            <a:r>
              <a:rPr lang="es-ES" dirty="0"/>
              <a:t>, </a:t>
            </a:r>
            <a:r>
              <a:rPr lang="es-ES" dirty="0" err="1"/>
              <a:t>dinamitzades</a:t>
            </a:r>
            <a:r>
              <a:rPr lang="es-ES" dirty="0"/>
              <a:t> per </a:t>
            </a:r>
            <a:r>
              <a:rPr lang="es-ES" dirty="0" err="1"/>
              <a:t>l’especialista</a:t>
            </a:r>
            <a:r>
              <a:rPr lang="es-ES" dirty="0"/>
              <a:t> en </a:t>
            </a:r>
            <a:r>
              <a:rPr lang="es-ES" dirty="0" err="1"/>
              <a:t>jocs</a:t>
            </a:r>
            <a:r>
              <a:rPr lang="es-ES" dirty="0"/>
              <a:t> Oriol Ripoll, en les </a:t>
            </a:r>
            <a:r>
              <a:rPr lang="es-ES" dirty="0" err="1"/>
              <a:t>quals</a:t>
            </a:r>
            <a:r>
              <a:rPr lang="es-ES" dirty="0"/>
              <a:t> es fomenta la </a:t>
            </a:r>
            <a:r>
              <a:rPr lang="es-ES" dirty="0" err="1"/>
              <a:t>creativitat</a:t>
            </a:r>
            <a:r>
              <a:rPr lang="es-ES" dirty="0"/>
              <a:t> i la </a:t>
            </a:r>
            <a:r>
              <a:rPr lang="es-ES" dirty="0" err="1"/>
              <a:t>sostenibilitat</a:t>
            </a:r>
            <a:r>
              <a:rPr lang="es-ES" dirty="0"/>
              <a:t> a través de </a:t>
            </a:r>
            <a:r>
              <a:rPr lang="es-ES" dirty="0" err="1"/>
              <a:t>jocs</a:t>
            </a:r>
            <a:r>
              <a:rPr lang="es-ES" dirty="0"/>
              <a:t> </a:t>
            </a:r>
            <a:r>
              <a:rPr lang="es-ES" dirty="0" err="1"/>
              <a:t>amb</a:t>
            </a:r>
            <a:r>
              <a:rPr lang="es-ES" dirty="0"/>
              <a:t> </a:t>
            </a:r>
            <a:r>
              <a:rPr lang="es-ES" dirty="0" err="1"/>
              <a:t>aigua</a:t>
            </a:r>
            <a:r>
              <a:rPr lang="es-ES" dirty="0"/>
              <a:t>.</a:t>
            </a:r>
          </a:p>
        </p:txBody>
      </p:sp>
      <p:sp>
        <p:nvSpPr>
          <p:cNvPr id="5" name="Marcador de texto 4">
            <a:extLst>
              <a:ext uri="{FF2B5EF4-FFF2-40B4-BE49-F238E27FC236}">
                <a16:creationId xmlns:a16="http://schemas.microsoft.com/office/drawing/2014/main" id="{D6533AA2-7DC6-BF43-8329-1A10D478590F}"/>
              </a:ext>
            </a:extLst>
          </p:cNvPr>
          <p:cNvSpPr>
            <a:spLocks noGrp="1"/>
          </p:cNvSpPr>
          <p:nvPr>
            <p:ph type="body" sz="quarter" idx="13"/>
          </p:nvPr>
        </p:nvSpPr>
        <p:spPr/>
        <p:txBody>
          <a:bodyPr/>
          <a:lstStyle/>
          <a:p>
            <a:r>
              <a:rPr lang="es-ES" dirty="0" err="1">
                <a:hlinkClick r:id="rId2">
                  <a:extLst>
                    <a:ext uri="{A12FA001-AC4F-418D-AE19-62706E023703}">
                      <ahyp:hlinkClr xmlns:ahyp="http://schemas.microsoft.com/office/drawing/2018/hyperlinkcolor" val="tx"/>
                    </a:ext>
                  </a:extLst>
                </a:hlinkClick>
              </a:rPr>
              <a:t>Accedir</a:t>
            </a:r>
            <a:r>
              <a:rPr lang="es-ES" dirty="0">
                <a:hlinkClick r:id="rId2">
                  <a:extLst>
                    <a:ext uri="{A12FA001-AC4F-418D-AE19-62706E023703}">
                      <ahyp:hlinkClr xmlns:ahyp="http://schemas.microsoft.com/office/drawing/2018/hyperlinkcolor" val="tx"/>
                    </a:ext>
                  </a:extLst>
                </a:hlinkClick>
              </a:rPr>
              <a:t>-hi</a:t>
            </a:r>
            <a:endParaRPr lang="es-ES" dirty="0">
              <a:hlinkClick r:id="rId3">
                <a:extLst>
                  <a:ext uri="{A12FA001-AC4F-418D-AE19-62706E023703}">
                    <ahyp:hlinkClr xmlns:ahyp="http://schemas.microsoft.com/office/drawing/2018/hyperlinkcolor" val="tx"/>
                  </a:ext>
                </a:extLst>
              </a:hlinkClick>
            </a:endParaRPr>
          </a:p>
        </p:txBody>
      </p:sp>
      <p:pic>
        <p:nvPicPr>
          <p:cNvPr id="14" name="Marcador de posición de imagen 13">
            <a:extLst>
              <a:ext uri="{FF2B5EF4-FFF2-40B4-BE49-F238E27FC236}">
                <a16:creationId xmlns:a16="http://schemas.microsoft.com/office/drawing/2014/main" id="{19E808DC-5647-9F45-BE8B-1294EADBEDEF}"/>
              </a:ext>
            </a:extLst>
          </p:cNvPr>
          <p:cNvPicPr>
            <a:picLocks noGrp="1" noChangeAspect="1"/>
          </p:cNvPicPr>
          <p:nvPr>
            <p:ph type="pic" sz="quarter" idx="14"/>
          </p:nvPr>
        </p:nvPicPr>
        <p:blipFill rotWithShape="1">
          <a:blip r:embed="rId4" cstate="email">
            <a:extLst>
              <a:ext uri="{28A0092B-C50C-407E-A947-70E740481C1C}">
                <a14:useLocalDpi xmlns:a14="http://schemas.microsoft.com/office/drawing/2010/main"/>
              </a:ext>
            </a:extLst>
          </a:blip>
          <a:srcRect l="-1"/>
          <a:stretch/>
        </p:blipFill>
        <p:spPr>
          <a:xfrm>
            <a:off x="787400" y="6003925"/>
            <a:ext cx="7374467" cy="2895600"/>
          </a:xfrm>
        </p:spPr>
      </p:pic>
      <p:pic>
        <p:nvPicPr>
          <p:cNvPr id="12" name="Marcador de posición de imagen 11">
            <a:extLst>
              <a:ext uri="{FF2B5EF4-FFF2-40B4-BE49-F238E27FC236}">
                <a16:creationId xmlns:a16="http://schemas.microsoft.com/office/drawing/2014/main" id="{95FF62E9-2D1F-954D-A2D7-3064DBA8223B}"/>
              </a:ext>
            </a:extLst>
          </p:cNvPr>
          <p:cNvPicPr>
            <a:picLocks noGrp="1" noChangeAspect="1"/>
          </p:cNvPicPr>
          <p:nvPr>
            <p:ph type="pic" sz="quarter" idx="15"/>
          </p:nvPr>
        </p:nvPicPr>
        <p:blipFill rotWithShape="1">
          <a:blip r:embed="rId5" cstate="email">
            <a:extLst>
              <a:ext uri="{28A0092B-C50C-407E-A947-70E740481C1C}">
                <a14:useLocalDpi xmlns:a14="http://schemas.microsoft.com/office/drawing/2010/main"/>
              </a:ext>
            </a:extLst>
          </a:blip>
          <a:srcRect/>
          <a:stretch/>
        </p:blipFill>
        <p:spPr>
          <a:xfrm>
            <a:off x="8331200" y="6003925"/>
            <a:ext cx="3809731" cy="2895600"/>
          </a:xfrm>
        </p:spPr>
      </p:pic>
      <p:sp>
        <p:nvSpPr>
          <p:cNvPr id="15" name="Marcador de texto 20">
            <a:extLst>
              <a:ext uri="{FF2B5EF4-FFF2-40B4-BE49-F238E27FC236}">
                <a16:creationId xmlns:a16="http://schemas.microsoft.com/office/drawing/2014/main" id="{E0342219-8A0D-0742-9CA0-1A5F47B4C3B0}"/>
              </a:ext>
            </a:extLst>
          </p:cNvPr>
          <p:cNvSpPr>
            <a:spLocks noGrp="1"/>
          </p:cNvSpPr>
          <p:nvPr>
            <p:ph type="body" sz="quarter" idx="16"/>
          </p:nvPr>
        </p:nvSpPr>
        <p:spPr>
          <a:xfrm>
            <a:off x="8538991" y="4007830"/>
            <a:ext cx="3403797" cy="1128340"/>
          </a:xfrm>
        </p:spPr>
        <p:txBody>
          <a:bodyPr/>
          <a:lstStyle/>
          <a:p>
            <a:pPr>
              <a:lnSpc>
                <a:spcPct val="100000"/>
              </a:lnSpc>
            </a:pPr>
            <a:r>
              <a:rPr lang="es-ES" dirty="0"/>
              <a:t>Vídeos de 4 </a:t>
            </a:r>
            <a:r>
              <a:rPr lang="es-ES" dirty="0" err="1"/>
              <a:t>minuts</a:t>
            </a:r>
            <a:endParaRPr lang="es-ES" dirty="0"/>
          </a:p>
          <a:p>
            <a:pPr>
              <a:lnSpc>
                <a:spcPct val="100000"/>
              </a:lnSpc>
            </a:pPr>
            <a:r>
              <a:rPr lang="es-ES" dirty="0" err="1"/>
              <a:t>Jocs</a:t>
            </a:r>
            <a:r>
              <a:rPr lang="es-ES" dirty="0"/>
              <a:t> de 10 </a:t>
            </a:r>
            <a:r>
              <a:rPr lang="es-ES" dirty="0" err="1"/>
              <a:t>minuts</a:t>
            </a:r>
            <a:endParaRPr lang="es-ES" dirty="0"/>
          </a:p>
          <a:p>
            <a:pPr>
              <a:lnSpc>
                <a:spcPct val="100000"/>
              </a:lnSpc>
            </a:pPr>
            <a:r>
              <a:rPr lang="es-ES" dirty="0" err="1"/>
              <a:t>Educació</a:t>
            </a:r>
            <a:r>
              <a:rPr lang="es-ES" dirty="0"/>
              <a:t> infantil</a:t>
            </a:r>
          </a:p>
        </p:txBody>
      </p:sp>
    </p:spTree>
    <p:extLst>
      <p:ext uri="{BB962C8B-B14F-4D97-AF65-F5344CB8AC3E}">
        <p14:creationId xmlns:p14="http://schemas.microsoft.com/office/powerpoint/2010/main" val="167768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58A45DCF-7124-4705-8B27-90F7B5B2A167}"/>
              </a:ext>
            </a:extLst>
          </p:cNvPr>
          <p:cNvSpPr>
            <a:spLocks noGrp="1"/>
          </p:cNvSpPr>
          <p:nvPr>
            <p:ph type="body" sz="quarter" idx="10"/>
          </p:nvPr>
        </p:nvSpPr>
        <p:spPr/>
        <p:txBody>
          <a:bodyPr/>
          <a:lstStyle/>
          <a:p>
            <a:r>
              <a:rPr lang="ca-ES" dirty="0"/>
              <a:t>Com sona l’aigua</a:t>
            </a:r>
          </a:p>
        </p:txBody>
      </p:sp>
      <p:sp>
        <p:nvSpPr>
          <p:cNvPr id="3" name="Marcador de texto 2">
            <a:extLst>
              <a:ext uri="{FF2B5EF4-FFF2-40B4-BE49-F238E27FC236}">
                <a16:creationId xmlns:a16="http://schemas.microsoft.com/office/drawing/2014/main" id="{E5835D33-E7D0-4670-807C-B3FE23F11569}"/>
              </a:ext>
            </a:extLst>
          </p:cNvPr>
          <p:cNvSpPr>
            <a:spLocks noGrp="1"/>
          </p:cNvSpPr>
          <p:nvPr>
            <p:ph type="body" sz="quarter" idx="11"/>
          </p:nvPr>
        </p:nvSpPr>
        <p:spPr>
          <a:xfrm>
            <a:off x="787317" y="3304075"/>
            <a:ext cx="6194054" cy="2027239"/>
          </a:xfrm>
        </p:spPr>
        <p:txBody>
          <a:bodyPr/>
          <a:lstStyle/>
          <a:p>
            <a:r>
              <a:rPr lang="ca-ES" dirty="0"/>
              <a:t>Descobrim als més petits en quins llocs podem trobar aigua i per a què la fem servir, tot escoltant els seus sons. </a:t>
            </a:r>
          </a:p>
          <a:p>
            <a:r>
              <a:rPr lang="ca-ES" dirty="0"/>
              <a:t>L’interactiu proposat és un curt viatge per escenaris quotidians on trobem aigua en diferents estats i situacions</a:t>
            </a:r>
            <a:r>
              <a:rPr lang="es-ES" dirty="0"/>
              <a:t>.</a:t>
            </a:r>
            <a:endParaRPr lang="ca-ES" dirty="0"/>
          </a:p>
        </p:txBody>
      </p:sp>
      <p:sp>
        <p:nvSpPr>
          <p:cNvPr id="4" name="Marcador de texto 3">
            <a:extLst>
              <a:ext uri="{FF2B5EF4-FFF2-40B4-BE49-F238E27FC236}">
                <a16:creationId xmlns:a16="http://schemas.microsoft.com/office/drawing/2014/main" id="{48A273E1-1777-473F-B602-0F5A29691376}"/>
              </a:ext>
            </a:extLst>
          </p:cNvPr>
          <p:cNvSpPr>
            <a:spLocks noGrp="1"/>
          </p:cNvSpPr>
          <p:nvPr>
            <p:ph type="body" sz="quarter" idx="12"/>
          </p:nvPr>
        </p:nvSpPr>
        <p:spPr/>
        <p:txBody>
          <a:bodyPr/>
          <a:lstStyle/>
          <a:p>
            <a:r>
              <a:rPr lang="ca-ES" dirty="0"/>
              <a:t>Joc interactiu en què avancem per les pantalles cercant l’aigua i fixant-nos en el seu so. </a:t>
            </a:r>
          </a:p>
          <a:p>
            <a:r>
              <a:rPr lang="ca-ES" dirty="0"/>
              <a:t>Una gota d’aigua ens acompanya en aquest viatge per no perdre’ns cap detall i animar-nos a fer bones observacions.</a:t>
            </a:r>
          </a:p>
        </p:txBody>
      </p:sp>
      <p:sp>
        <p:nvSpPr>
          <p:cNvPr id="5" name="Marcador de texto 4">
            <a:extLst>
              <a:ext uri="{FF2B5EF4-FFF2-40B4-BE49-F238E27FC236}">
                <a16:creationId xmlns:a16="http://schemas.microsoft.com/office/drawing/2014/main" id="{DE88C73F-3E52-470D-AB18-15E6F5D5ED23}"/>
              </a:ext>
            </a:extLst>
          </p:cNvPr>
          <p:cNvSpPr>
            <a:spLocks noGrp="1"/>
          </p:cNvSpPr>
          <p:nvPr>
            <p:ph type="body" sz="quarter" idx="13"/>
          </p:nvPr>
        </p:nvSpPr>
        <p:spPr>
          <a:xfrm>
            <a:off x="8682824" y="5526902"/>
            <a:ext cx="3259965" cy="301153"/>
          </a:xfrm>
        </p:spPr>
        <p:txBody>
          <a:bodyPr/>
          <a:lstStyle/>
          <a:p>
            <a:r>
              <a:rPr lang="ca-ES" dirty="0">
                <a:hlinkClick r:id="rId2">
                  <a:extLst>
                    <a:ext uri="{A12FA001-AC4F-418D-AE19-62706E023703}">
                      <ahyp:hlinkClr xmlns:ahyp="http://schemas.microsoft.com/office/drawing/2018/hyperlinkcolor" val="tx"/>
                    </a:ext>
                  </a:extLst>
                </a:hlinkClick>
              </a:rPr>
              <a:t>Accedir-hi</a:t>
            </a:r>
            <a:endParaRPr lang="ca-ES" dirty="0"/>
          </a:p>
        </p:txBody>
      </p:sp>
      <p:pic>
        <p:nvPicPr>
          <p:cNvPr id="9" name="Marcador de posición de imagen 8">
            <a:extLst>
              <a:ext uri="{FF2B5EF4-FFF2-40B4-BE49-F238E27FC236}">
                <a16:creationId xmlns:a16="http://schemas.microsoft.com/office/drawing/2014/main" id="{120DE4E1-B6BF-4848-94DE-200D4A372716}"/>
              </a:ext>
            </a:extLst>
          </p:cNvPr>
          <p:cNvPicPr>
            <a:picLocks noGrp="1" noChangeAspect="1"/>
          </p:cNvPicPr>
          <p:nvPr>
            <p:ph type="pic" sz="quarter" idx="14"/>
          </p:nvPr>
        </p:nvPicPr>
        <p:blipFill>
          <a:blip r:embed="rId3"/>
          <a:srcRect t="12327" b="12327"/>
          <a:stretch>
            <a:fillRect/>
          </a:stretch>
        </p:blipFill>
        <p:spPr>
          <a:prstGeom prst="rect">
            <a:avLst/>
          </a:prstGeom>
        </p:spPr>
      </p:pic>
      <p:pic>
        <p:nvPicPr>
          <p:cNvPr id="10" name="Marcador de posición de imagen 9">
            <a:extLst>
              <a:ext uri="{FF2B5EF4-FFF2-40B4-BE49-F238E27FC236}">
                <a16:creationId xmlns:a16="http://schemas.microsoft.com/office/drawing/2014/main" id="{110A72F0-D27D-409C-B8D5-D83279DD9456}"/>
              </a:ext>
            </a:extLst>
          </p:cNvPr>
          <p:cNvPicPr>
            <a:picLocks noGrp="1" noChangeAspect="1"/>
          </p:cNvPicPr>
          <p:nvPr>
            <p:ph type="pic" sz="quarter" idx="15"/>
          </p:nvPr>
        </p:nvPicPr>
        <p:blipFill>
          <a:blip r:embed="rId4"/>
          <a:srcRect t="6309" b="6309"/>
          <a:stretch>
            <a:fillRect/>
          </a:stretch>
        </p:blipFill>
        <p:spPr>
          <a:prstGeom prst="rect">
            <a:avLst/>
          </a:prstGeom>
        </p:spPr>
      </p:pic>
      <p:sp>
        <p:nvSpPr>
          <p:cNvPr id="8" name="Marcador de texto 7">
            <a:extLst>
              <a:ext uri="{FF2B5EF4-FFF2-40B4-BE49-F238E27FC236}">
                <a16:creationId xmlns:a16="http://schemas.microsoft.com/office/drawing/2014/main" id="{0296A80A-2D42-4625-A583-CFF48C20EA1E}"/>
              </a:ext>
            </a:extLst>
          </p:cNvPr>
          <p:cNvSpPr>
            <a:spLocks noGrp="1"/>
          </p:cNvSpPr>
          <p:nvPr>
            <p:ph type="body" sz="quarter" idx="16"/>
          </p:nvPr>
        </p:nvSpPr>
        <p:spPr>
          <a:xfrm>
            <a:off x="8530720" y="3748087"/>
            <a:ext cx="3403797" cy="1388083"/>
          </a:xfrm>
        </p:spPr>
        <p:txBody>
          <a:bodyPr lIns="91440" tIns="45720" rIns="91440" bIns="45720" anchor="ctr"/>
          <a:lstStyle/>
          <a:p>
            <a:endParaRPr lang="ca-ES" dirty="0"/>
          </a:p>
          <a:p>
            <a:endParaRPr lang="ca-ES" dirty="0"/>
          </a:p>
          <a:p>
            <a:r>
              <a:rPr lang="ca-ES" dirty="0">
                <a:latin typeface="Apex New Book"/>
              </a:rPr>
              <a:t>Joc  de 20 minuts </a:t>
            </a:r>
          </a:p>
          <a:p>
            <a:r>
              <a:rPr lang="ca-ES" dirty="0">
                <a:latin typeface="Apex New Book"/>
              </a:rPr>
              <a:t>Educació infantil   </a:t>
            </a:r>
            <a:endParaRPr lang="ca-ES" dirty="0"/>
          </a:p>
          <a:p>
            <a:endParaRPr lang="ca-ES" dirty="0"/>
          </a:p>
          <a:p>
            <a:r>
              <a:rPr lang="ca-ES" dirty="0"/>
              <a:t>	                                                                                              </a:t>
            </a:r>
          </a:p>
        </p:txBody>
      </p:sp>
    </p:spTree>
    <p:extLst>
      <p:ext uri="{BB962C8B-B14F-4D97-AF65-F5344CB8AC3E}">
        <p14:creationId xmlns:p14="http://schemas.microsoft.com/office/powerpoint/2010/main" val="418749271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AB6D9530E8438479F3B7E6692FE9055" ma:contentTypeVersion="17" ma:contentTypeDescription="Create a new document." ma:contentTypeScope="" ma:versionID="816fdd0b587ee94fd414f9839300c241">
  <xsd:schema xmlns:xsd="http://www.w3.org/2001/XMLSchema" xmlns:xs="http://www.w3.org/2001/XMLSchema" xmlns:p="http://schemas.microsoft.com/office/2006/metadata/properties" xmlns:ns3="67568801-f3e2-45a3-8943-4ed043271855" xmlns:ns4="18acef44-9070-4c7e-bbc6-2c8e412cb750" targetNamespace="http://schemas.microsoft.com/office/2006/metadata/properties" ma:root="true" ma:fieldsID="0e9624f27ddc173901f6eeb4b90db7ea" ns3:_="" ns4:_="">
    <xsd:import namespace="67568801-f3e2-45a3-8943-4ed043271855"/>
    <xsd:import namespace="18acef44-9070-4c7e-bbc6-2c8e412cb75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568801-f3e2-45a3-8943-4ed0432718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8acef44-9070-4c7e-bbc6-2c8e412cb75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0ace10e6-8c8a-46b5-9435-807f619c65c5" ContentTypeId="0x0101" PreviousValue="false"/>
</file>

<file path=customXml/itemProps1.xml><?xml version="1.0" encoding="utf-8"?>
<ds:datastoreItem xmlns:ds="http://schemas.openxmlformats.org/officeDocument/2006/customXml" ds:itemID="{9F9D0891-B6F7-4BFE-976C-4E32EAF962B9}">
  <ds:schemaRefs>
    <ds:schemaRef ds:uri="http://schemas.microsoft.com/office/2006/metadata/properties"/>
    <ds:schemaRef ds:uri="http://schemas.microsoft.com/office/2006/documentManagement/types"/>
    <ds:schemaRef ds:uri="67568801-f3e2-45a3-8943-4ed043271855"/>
    <ds:schemaRef ds:uri="http://purl.org/dc/elements/1.1/"/>
    <ds:schemaRef ds:uri="http://purl.org/dc/dcmitype/"/>
    <ds:schemaRef ds:uri="18acef44-9070-4c7e-bbc6-2c8e412cb750"/>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5B980C05-208A-45AC-8982-1C73A434D0CC}">
  <ds:schemaRefs>
    <ds:schemaRef ds:uri="http://schemas.microsoft.com/sharepoint/v3/contenttype/forms"/>
  </ds:schemaRefs>
</ds:datastoreItem>
</file>

<file path=customXml/itemProps3.xml><?xml version="1.0" encoding="utf-8"?>
<ds:datastoreItem xmlns:ds="http://schemas.openxmlformats.org/officeDocument/2006/customXml" ds:itemID="{AD519B6E-93B1-4F9B-AE57-B3DB3BDABF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568801-f3e2-45a3-8943-4ed043271855"/>
    <ds:schemaRef ds:uri="18acef44-9070-4c7e-bbc6-2c8e412cb7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93D3FB8-5913-4C77-88A9-9C962A60CEDB}">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Office Theme</Template>
  <TotalTime>3499</TotalTime>
  <Words>3059</Words>
  <Application>Microsoft Office PowerPoint</Application>
  <PresentationFormat>Personalizado</PresentationFormat>
  <Paragraphs>269</Paragraphs>
  <Slides>34</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34</vt:i4>
      </vt:variant>
    </vt:vector>
  </HeadingPairs>
  <TitlesOfParts>
    <vt:vector size="41" baseType="lpstr">
      <vt:lpstr>Apex New Bold</vt:lpstr>
      <vt:lpstr>Apex New Book</vt:lpstr>
      <vt:lpstr>Apex New Light</vt:lpstr>
      <vt:lpstr>Apex New Medium</vt:lpstr>
      <vt:lpstr>Arial</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Soler Artiga, Marta</cp:lastModifiedBy>
  <cp:revision>102</cp:revision>
  <dcterms:created xsi:type="dcterms:W3CDTF">2021-04-23T08:59:02Z</dcterms:created>
  <dcterms:modified xsi:type="dcterms:W3CDTF">2022-04-27T14:26:14Z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0x0101006AB6D9530E8438479F3B7E6692FE9055</vt:lpwstr>
  </property>
</Properties>
</file>