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BB007-68D9-440D-9D6C-C4C7CEB886B9}" type="datetimeFigureOut">
              <a:rPr lang="ca-ES" smtClean="0"/>
              <a:t>24/9/2024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510C-05C0-4DEA-950C-BBC1DEDAF6C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58439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BB007-68D9-440D-9D6C-C4C7CEB886B9}" type="datetimeFigureOut">
              <a:rPr lang="ca-ES" smtClean="0"/>
              <a:t>24/9/2024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510C-05C0-4DEA-950C-BBC1DEDAF6C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393135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BB007-68D9-440D-9D6C-C4C7CEB886B9}" type="datetimeFigureOut">
              <a:rPr lang="ca-ES" smtClean="0"/>
              <a:t>24/9/2024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510C-05C0-4DEA-950C-BBC1DEDAF6CA}" type="slidenum">
              <a:rPr lang="ca-ES" smtClean="0"/>
              <a:t>‹Nº›</a:t>
            </a:fld>
            <a:endParaRPr lang="ca-E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555889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BB007-68D9-440D-9D6C-C4C7CEB886B9}" type="datetimeFigureOut">
              <a:rPr lang="ca-ES" smtClean="0"/>
              <a:t>24/9/2024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510C-05C0-4DEA-950C-BBC1DEDAF6C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3659138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BB007-68D9-440D-9D6C-C4C7CEB886B9}" type="datetimeFigureOut">
              <a:rPr lang="ca-ES" smtClean="0"/>
              <a:t>24/9/2024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510C-05C0-4DEA-950C-BBC1DEDAF6CA}" type="slidenum">
              <a:rPr lang="ca-ES" smtClean="0"/>
              <a:t>‹Nº›</a:t>
            </a:fld>
            <a:endParaRPr lang="ca-E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40737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BB007-68D9-440D-9D6C-C4C7CEB886B9}" type="datetimeFigureOut">
              <a:rPr lang="ca-ES" smtClean="0"/>
              <a:t>24/9/2024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510C-05C0-4DEA-950C-BBC1DEDAF6C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8539290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BB007-68D9-440D-9D6C-C4C7CEB886B9}" type="datetimeFigureOut">
              <a:rPr lang="ca-ES" smtClean="0"/>
              <a:t>24/9/2024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510C-05C0-4DEA-950C-BBC1DEDAF6C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607102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BB007-68D9-440D-9D6C-C4C7CEB886B9}" type="datetimeFigureOut">
              <a:rPr lang="ca-ES" smtClean="0"/>
              <a:t>24/9/2024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510C-05C0-4DEA-950C-BBC1DEDAF6C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82060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BB007-68D9-440D-9D6C-C4C7CEB886B9}" type="datetimeFigureOut">
              <a:rPr lang="ca-ES" smtClean="0"/>
              <a:t>24/9/2024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510C-05C0-4DEA-950C-BBC1DEDAF6C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946433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BB007-68D9-440D-9D6C-C4C7CEB886B9}" type="datetimeFigureOut">
              <a:rPr lang="ca-ES" smtClean="0"/>
              <a:t>24/9/2024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510C-05C0-4DEA-950C-BBC1DEDAF6C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798043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BB007-68D9-440D-9D6C-C4C7CEB886B9}" type="datetimeFigureOut">
              <a:rPr lang="ca-ES" smtClean="0"/>
              <a:t>24/9/2024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510C-05C0-4DEA-950C-BBC1DEDAF6C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79757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BB007-68D9-440D-9D6C-C4C7CEB886B9}" type="datetimeFigureOut">
              <a:rPr lang="ca-ES" smtClean="0"/>
              <a:t>24/9/2024</a:t>
            </a:fld>
            <a:endParaRPr lang="ca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510C-05C0-4DEA-950C-BBC1DEDAF6C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63089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BB007-68D9-440D-9D6C-C4C7CEB886B9}" type="datetimeFigureOut">
              <a:rPr lang="ca-ES" smtClean="0"/>
              <a:t>24/9/2024</a:t>
            </a:fld>
            <a:endParaRPr lang="ca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510C-05C0-4DEA-950C-BBC1DEDAF6C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244587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BB007-68D9-440D-9D6C-C4C7CEB886B9}" type="datetimeFigureOut">
              <a:rPr lang="ca-ES" smtClean="0"/>
              <a:t>24/9/2024</a:t>
            </a:fld>
            <a:endParaRPr lang="ca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510C-05C0-4DEA-950C-BBC1DEDAF6C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723270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BB007-68D9-440D-9D6C-C4C7CEB886B9}" type="datetimeFigureOut">
              <a:rPr lang="ca-ES" smtClean="0"/>
              <a:t>24/9/2024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510C-05C0-4DEA-950C-BBC1DEDAF6C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616191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BB007-68D9-440D-9D6C-C4C7CEB886B9}" type="datetimeFigureOut">
              <a:rPr lang="ca-ES" smtClean="0"/>
              <a:t>24/9/2024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510C-05C0-4DEA-950C-BBC1DEDAF6C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89214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CBB007-68D9-440D-9D6C-C4C7CEB886B9}" type="datetimeFigureOut">
              <a:rPr lang="ca-ES" smtClean="0"/>
              <a:t>24/9/2024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479510C-05C0-4DEA-950C-BBC1DEDAF6C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425842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  <p:sldLayoutId id="2147483780" r:id="rId13"/>
    <p:sldLayoutId id="2147483781" r:id="rId14"/>
    <p:sldLayoutId id="2147483782" r:id="rId15"/>
    <p:sldLayoutId id="214748378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29DB4A-5623-95C6-7F06-61D75AE627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12022" y="379115"/>
            <a:ext cx="4799657" cy="739471"/>
          </a:xfrm>
        </p:spPr>
        <p:txBody>
          <a:bodyPr/>
          <a:lstStyle/>
          <a:p>
            <a:r>
              <a:rPr lang="ca-ES" sz="40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“Cova a les fosques”</a:t>
            </a:r>
            <a:endParaRPr lang="ca-ES" sz="4000" dirty="0">
              <a:solidFill>
                <a:schemeClr val="tx1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F3CD72C-C90C-1E66-2E86-746158BDC2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69797" y="1198485"/>
            <a:ext cx="5078211" cy="4554245"/>
          </a:xfrm>
        </p:spPr>
        <p:txBody>
          <a:bodyPr>
            <a:normAutofit fontScale="77500" lnSpcReduction="20000"/>
          </a:bodyPr>
          <a:lstStyle/>
          <a:p>
            <a:r>
              <a:rPr lang="ca-ES" sz="18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Les coves de Montserrat són un espai ple de màgia i secrets, explorades al llarg de la història per moltes personalitats com Antoni Gaudí, Santiago Rossinyol o Víctor Balaguer, i ara, podem anotar el teu nom a la llista.</a:t>
            </a:r>
            <a:endParaRPr lang="ca-E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ca-ES" sz="18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Avui en dia, les visites estan adaptades als visitants, però t'imagines com devia ser descobrir aquestes coves sense llum i en el seu estat natural? Ara ho pots saber.</a:t>
            </a:r>
            <a:endParaRPr lang="ca-E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ca-ES" sz="18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Coincidint amb la setmana de la sostenibilitat europea us presentem la visita: </a:t>
            </a:r>
            <a:r>
              <a:rPr lang="ca-ES" sz="18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“Cova a les fosques”</a:t>
            </a:r>
            <a:r>
              <a:rPr lang="ca-ES" sz="18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una nova experiència que ens fa ser més sostenibles, respectar l'àmbit natural de les coves i donar una nova manera de descobrir aquest espai als visitants.</a:t>
            </a:r>
            <a:endParaRPr lang="ca-E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ca-ES" sz="18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ca-E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ca-ES" sz="18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Connecta i descobreix aquest espai tal com ho feien durant el segle XIX.</a:t>
            </a:r>
            <a:endParaRPr lang="ca-E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ca-ES" sz="18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ca-E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ca-ES" sz="18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Coses a tenir en compte.</a:t>
            </a:r>
            <a:endParaRPr lang="ca-E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ca-ES" sz="18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Obligatori</a:t>
            </a:r>
            <a:r>
              <a:rPr lang="ca-ES" sz="18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portar calçat adequat, frontal o llanterna.</a:t>
            </a:r>
            <a:endParaRPr lang="ca-E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ca-ES" sz="18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Haurem de caminar força, pujar i baixar escales.</a:t>
            </a:r>
            <a:endParaRPr lang="ca-ES" dirty="0">
              <a:solidFill>
                <a:schemeClr val="tx1"/>
              </a:solidFill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0346B0BF-DB9C-11F5-DE23-C3AB50E4B3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704" y="0"/>
            <a:ext cx="5143500" cy="6858000"/>
          </a:xfrm>
          <a:prstGeom prst="rect">
            <a:avLst/>
          </a:prstGeom>
        </p:spPr>
      </p:pic>
      <p:pic>
        <p:nvPicPr>
          <p:cNvPr id="10" name="Imatge 3" descr="Coves de Montserrat - Coves de Montserrat">
            <a:extLst>
              <a:ext uri="{FF2B5EF4-FFF2-40B4-BE49-F238E27FC236}">
                <a16:creationId xmlns:a16="http://schemas.microsoft.com/office/drawing/2014/main" id="{6EFE84E0-BFCF-8EA2-9560-E86C4E1F08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0591" y="5643303"/>
            <a:ext cx="748620" cy="748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2" descr="Punt informació Collbató :: Parc Rural del Montserrat">
            <a:extLst>
              <a:ext uri="{FF2B5EF4-FFF2-40B4-BE49-F238E27FC236}">
                <a16:creationId xmlns:a16="http://schemas.microsoft.com/office/drawing/2014/main" id="{ED9AB234-85FC-6CB8-96AA-1396836FC3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2022" y="5871307"/>
            <a:ext cx="1465865" cy="520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2">
            <a:extLst>
              <a:ext uri="{FF2B5EF4-FFF2-40B4-BE49-F238E27FC236}">
                <a16:creationId xmlns:a16="http://schemas.microsoft.com/office/drawing/2014/main" id="{71D2EE8C-0EED-B0A5-B9C5-FDFDFFBB4B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8407" y="5319811"/>
            <a:ext cx="2610036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altLang="ca-ES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27 d’Octubre de 2024 a les 11’30h</a:t>
            </a:r>
            <a:endParaRPr kumimoji="0" lang="ca-ES" altLang="ca-ES" sz="1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altLang="ca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5" name="Imagen 2" descr="Icono De Ubicación 3d Diseño Símbolo Png Fondo Transparente PNG ,dibujos  Ubicación, Icono De Ubicacion, Icono De Ubicación Png PNG y Vector para  Descargar Gratis | Pngtree">
            <a:extLst>
              <a:ext uri="{FF2B5EF4-FFF2-40B4-BE49-F238E27FC236}">
                <a16:creationId xmlns:a16="http://schemas.microsoft.com/office/drawing/2014/main" id="{A57F48CA-3CAA-5140-E44D-6651FFD3E3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9328" y="5752730"/>
            <a:ext cx="400050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3">
            <a:extLst>
              <a:ext uri="{FF2B5EF4-FFF2-40B4-BE49-F238E27FC236}">
                <a16:creationId xmlns:a16="http://schemas.microsoft.com/office/drawing/2014/main" id="{023627E2-6206-AC5B-5E65-35888C5A48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0454" y="5914268"/>
            <a:ext cx="200931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altLang="ca-ES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Coves del Salnitre. Collbató</a:t>
            </a:r>
            <a:endParaRPr kumimoji="0" lang="ca-ES" altLang="ca-ES" sz="1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847153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</TotalTime>
  <Words>184</Words>
  <Application>Microsoft Office PowerPoint</Application>
  <PresentationFormat>Panorámica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Wingdings 3</vt:lpstr>
      <vt:lpstr>Faceta</vt:lpstr>
      <vt:lpstr>“Cova a les fosques”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ELISABET BLASCO ORTEGA</dc:creator>
  <cp:lastModifiedBy>ELISABET BLASCO ORTEGA</cp:lastModifiedBy>
  <cp:revision>2</cp:revision>
  <dcterms:created xsi:type="dcterms:W3CDTF">2024-09-24T12:45:27Z</dcterms:created>
  <dcterms:modified xsi:type="dcterms:W3CDTF">2024-09-24T13:00:41Z</dcterms:modified>
</cp:coreProperties>
</file>